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6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54CB2-8AD8-4732-A16F-793A62D740D1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DAB5D342-3D03-43A1-803B-42284C32A734}">
      <dgm:prSet phldrT="[Tekst]" custT="1"/>
      <dgm:spPr/>
      <dgm:t>
        <a:bodyPr/>
        <a:lstStyle/>
        <a:p>
          <a:r>
            <a:rPr lang="nl-NL" sz="1600" dirty="0" smtClean="0"/>
            <a:t>Identiteit</a:t>
          </a:r>
          <a:endParaRPr lang="nl-NL" sz="1600" dirty="0"/>
        </a:p>
      </dgm:t>
    </dgm:pt>
    <dgm:pt modelId="{DE5281A3-7A0F-4244-95C8-FBCBDF1D949C}" type="parTrans" cxnId="{A513C5F8-689D-4561-BF96-0ED527F4C763}">
      <dgm:prSet/>
      <dgm:spPr/>
      <dgm:t>
        <a:bodyPr/>
        <a:lstStyle/>
        <a:p>
          <a:endParaRPr lang="nl-NL"/>
        </a:p>
      </dgm:t>
    </dgm:pt>
    <dgm:pt modelId="{82917E43-5D6E-44F3-BF57-74E6CB2C3568}" type="sibTrans" cxnId="{A513C5F8-689D-4561-BF96-0ED527F4C763}">
      <dgm:prSet/>
      <dgm:spPr/>
      <dgm:t>
        <a:bodyPr/>
        <a:lstStyle/>
        <a:p>
          <a:endParaRPr lang="nl-NL"/>
        </a:p>
      </dgm:t>
    </dgm:pt>
    <dgm:pt modelId="{290C0E29-EC5B-4D90-945A-FA5B0FFCC5F3}">
      <dgm:prSet phldrT="[Tekst]" custT="1"/>
      <dgm:spPr/>
      <dgm:t>
        <a:bodyPr/>
        <a:lstStyle/>
        <a:p>
          <a:r>
            <a:rPr lang="nl-NL" sz="1600" b="0" dirty="0" err="1" smtClean="0"/>
            <a:t>Lichame-lijk</a:t>
          </a:r>
          <a:endParaRPr lang="nl-NL" sz="1600" b="0" dirty="0"/>
        </a:p>
      </dgm:t>
    </dgm:pt>
    <dgm:pt modelId="{4B7484BC-B4D7-4F6D-B913-A8B563E3CC68}" type="parTrans" cxnId="{6BBAC410-B8C2-4EF8-995C-0AD768AC0728}">
      <dgm:prSet custT="1"/>
      <dgm:spPr/>
      <dgm:t>
        <a:bodyPr/>
        <a:lstStyle/>
        <a:p>
          <a:endParaRPr lang="nl-NL" sz="1600"/>
        </a:p>
      </dgm:t>
    </dgm:pt>
    <dgm:pt modelId="{2F4C165B-9FE2-4368-8684-420E7EF12C68}" type="sibTrans" cxnId="{6BBAC410-B8C2-4EF8-995C-0AD768AC0728}">
      <dgm:prSet/>
      <dgm:spPr/>
      <dgm:t>
        <a:bodyPr/>
        <a:lstStyle/>
        <a:p>
          <a:endParaRPr lang="nl-NL"/>
        </a:p>
      </dgm:t>
    </dgm:pt>
    <dgm:pt modelId="{B0677C03-E637-4265-87CD-80DD5C8BDB83}">
      <dgm:prSet phldrT="[Tekst]" custT="1"/>
      <dgm:spPr/>
      <dgm:t>
        <a:bodyPr/>
        <a:lstStyle/>
        <a:p>
          <a:r>
            <a:rPr lang="nl-NL" sz="1600" dirty="0" smtClean="0"/>
            <a:t>Beroep</a:t>
          </a:r>
          <a:br>
            <a:rPr lang="nl-NL" sz="1600" dirty="0" smtClean="0"/>
          </a:br>
          <a:r>
            <a:rPr lang="nl-NL" sz="1600" dirty="0" smtClean="0"/>
            <a:t>Werk</a:t>
          </a:r>
          <a:br>
            <a:rPr lang="nl-NL" sz="1600" dirty="0" smtClean="0"/>
          </a:br>
          <a:r>
            <a:rPr lang="nl-NL" sz="1600" dirty="0" smtClean="0"/>
            <a:t>Functie</a:t>
          </a:r>
          <a:endParaRPr lang="nl-NL" sz="1600" dirty="0"/>
        </a:p>
      </dgm:t>
    </dgm:pt>
    <dgm:pt modelId="{27242AAE-9725-478B-8020-3CA19F33C1A3}" type="parTrans" cxnId="{67E99AA9-98D3-4BAE-BD05-D1FF7DA5BA9F}">
      <dgm:prSet custT="1"/>
      <dgm:spPr/>
      <dgm:t>
        <a:bodyPr/>
        <a:lstStyle/>
        <a:p>
          <a:endParaRPr lang="nl-NL" sz="1600"/>
        </a:p>
      </dgm:t>
    </dgm:pt>
    <dgm:pt modelId="{3A340425-8EF5-41D7-8083-DE51D9898E14}" type="sibTrans" cxnId="{67E99AA9-98D3-4BAE-BD05-D1FF7DA5BA9F}">
      <dgm:prSet/>
      <dgm:spPr/>
      <dgm:t>
        <a:bodyPr/>
        <a:lstStyle/>
        <a:p>
          <a:endParaRPr lang="nl-NL"/>
        </a:p>
      </dgm:t>
    </dgm:pt>
    <dgm:pt modelId="{4358E365-CBDD-4536-8543-3B92FF03F906}">
      <dgm:prSet phldrT="[Tekst]" custT="1"/>
      <dgm:spPr/>
      <dgm:t>
        <a:bodyPr/>
        <a:lstStyle/>
        <a:p>
          <a:r>
            <a:rPr lang="nl-NL" sz="1600" dirty="0" smtClean="0"/>
            <a:t>Afkomst</a:t>
          </a:r>
          <a:endParaRPr lang="nl-NL" sz="1600" dirty="0"/>
        </a:p>
      </dgm:t>
    </dgm:pt>
    <dgm:pt modelId="{2231DD74-AE4D-40D6-9E9B-AFE1673966A4}" type="parTrans" cxnId="{5FCF4FBD-3020-4CFE-A909-8CFB0E6BDC9F}">
      <dgm:prSet custT="1"/>
      <dgm:spPr/>
      <dgm:t>
        <a:bodyPr/>
        <a:lstStyle/>
        <a:p>
          <a:endParaRPr lang="nl-NL" sz="1600"/>
        </a:p>
      </dgm:t>
    </dgm:pt>
    <dgm:pt modelId="{FB641143-89AD-44BA-9768-1C1EC268BA32}" type="sibTrans" cxnId="{5FCF4FBD-3020-4CFE-A909-8CFB0E6BDC9F}">
      <dgm:prSet/>
      <dgm:spPr/>
      <dgm:t>
        <a:bodyPr/>
        <a:lstStyle/>
        <a:p>
          <a:endParaRPr lang="nl-NL"/>
        </a:p>
      </dgm:t>
    </dgm:pt>
    <dgm:pt modelId="{FF04BCC0-487D-4A5A-AECA-A3321FCD8E20}">
      <dgm:prSet phldrT="[Tekst]" custT="1"/>
      <dgm:spPr/>
      <dgm:t>
        <a:bodyPr/>
        <a:lstStyle/>
        <a:p>
          <a:r>
            <a:rPr lang="nl-NL" sz="1600" dirty="0" smtClean="0"/>
            <a:t>Sociale klasse</a:t>
          </a:r>
          <a:endParaRPr lang="nl-NL" sz="1600" dirty="0"/>
        </a:p>
      </dgm:t>
    </dgm:pt>
    <dgm:pt modelId="{69A79180-ABD1-4FF2-B5DB-C9E49AEFC43B}" type="parTrans" cxnId="{E22CCB7F-6921-4EBF-AF9B-5847A913CD43}">
      <dgm:prSet custT="1"/>
      <dgm:spPr/>
      <dgm:t>
        <a:bodyPr/>
        <a:lstStyle/>
        <a:p>
          <a:endParaRPr lang="nl-NL" sz="1600"/>
        </a:p>
      </dgm:t>
    </dgm:pt>
    <dgm:pt modelId="{121D19DF-90CA-48E9-BE35-9BF97267AEA4}" type="sibTrans" cxnId="{E22CCB7F-6921-4EBF-AF9B-5847A913CD43}">
      <dgm:prSet/>
      <dgm:spPr/>
      <dgm:t>
        <a:bodyPr/>
        <a:lstStyle/>
        <a:p>
          <a:endParaRPr lang="nl-NL"/>
        </a:p>
      </dgm:t>
    </dgm:pt>
    <dgm:pt modelId="{6CE60176-0E58-4A69-9D82-B2273F3167B7}">
      <dgm:prSet phldrT="[Tekst]" custT="1"/>
      <dgm:spPr/>
      <dgm:t>
        <a:bodyPr/>
        <a:lstStyle/>
        <a:p>
          <a:r>
            <a:rPr lang="nl-NL" sz="1600" dirty="0" smtClean="0"/>
            <a:t>Levens  </a:t>
          </a:r>
          <a:r>
            <a:rPr lang="nl-NL" sz="1600" dirty="0" err="1" smtClean="0"/>
            <a:t>beschouw-ing</a:t>
          </a:r>
          <a:endParaRPr lang="nl-NL" sz="1600" dirty="0"/>
        </a:p>
      </dgm:t>
    </dgm:pt>
    <dgm:pt modelId="{E444E2EE-BBB1-428F-97EB-F6F88D0B9D0E}" type="parTrans" cxnId="{9DA3F059-B9C1-43BE-8B6C-9A865ED45699}">
      <dgm:prSet custT="1"/>
      <dgm:spPr/>
      <dgm:t>
        <a:bodyPr/>
        <a:lstStyle/>
        <a:p>
          <a:endParaRPr lang="nl-NL" sz="1600"/>
        </a:p>
      </dgm:t>
    </dgm:pt>
    <dgm:pt modelId="{04E67238-B263-468C-9260-52AC95E0C0BC}" type="sibTrans" cxnId="{9DA3F059-B9C1-43BE-8B6C-9A865ED45699}">
      <dgm:prSet/>
      <dgm:spPr/>
      <dgm:t>
        <a:bodyPr/>
        <a:lstStyle/>
        <a:p>
          <a:endParaRPr lang="nl-NL"/>
        </a:p>
      </dgm:t>
    </dgm:pt>
    <dgm:pt modelId="{DA7BBC2D-5916-438D-AB59-EE4321F84CF3}">
      <dgm:prSet phldrT="[Tekst]" custT="1"/>
      <dgm:spPr/>
      <dgm:t>
        <a:bodyPr/>
        <a:lstStyle/>
        <a:p>
          <a:r>
            <a:rPr lang="nl-NL" sz="1600" b="0" dirty="0" smtClean="0"/>
            <a:t>Bezit</a:t>
          </a:r>
          <a:endParaRPr lang="nl-NL" sz="1600" b="0" dirty="0"/>
        </a:p>
      </dgm:t>
    </dgm:pt>
    <dgm:pt modelId="{1F28E969-EC2D-47D3-8096-1418E5BBA041}" type="parTrans" cxnId="{729E3C66-1EA9-4BAA-96F6-508B5658661E}">
      <dgm:prSet custT="1"/>
      <dgm:spPr/>
      <dgm:t>
        <a:bodyPr/>
        <a:lstStyle/>
        <a:p>
          <a:endParaRPr lang="nl-NL" sz="1600"/>
        </a:p>
      </dgm:t>
    </dgm:pt>
    <dgm:pt modelId="{ECDC49A9-9E11-4E0E-8EAB-94AA9B6DA6DB}" type="sibTrans" cxnId="{729E3C66-1EA9-4BAA-96F6-508B5658661E}">
      <dgm:prSet/>
      <dgm:spPr/>
      <dgm:t>
        <a:bodyPr/>
        <a:lstStyle/>
        <a:p>
          <a:endParaRPr lang="nl-NL"/>
        </a:p>
      </dgm:t>
    </dgm:pt>
    <dgm:pt modelId="{221E0718-2021-42AA-8E57-201FED4F18FF}">
      <dgm:prSet phldrT="[Tekst]" custT="1"/>
      <dgm:spPr/>
      <dgm:t>
        <a:bodyPr/>
        <a:lstStyle/>
        <a:p>
          <a:r>
            <a:rPr lang="nl-NL" sz="1600" dirty="0" smtClean="0"/>
            <a:t>Kennis</a:t>
          </a:r>
          <a:br>
            <a:rPr lang="nl-NL" sz="1600" dirty="0" smtClean="0"/>
          </a:br>
          <a:r>
            <a:rPr lang="nl-NL" sz="1600" dirty="0" smtClean="0"/>
            <a:t>Ervaring</a:t>
          </a:r>
          <a:br>
            <a:rPr lang="nl-NL" sz="1600" dirty="0" smtClean="0"/>
          </a:br>
          <a:r>
            <a:rPr lang="nl-NL" sz="1600" dirty="0" smtClean="0"/>
            <a:t>Opleiding</a:t>
          </a:r>
          <a:endParaRPr lang="nl-NL" sz="1600" dirty="0"/>
        </a:p>
      </dgm:t>
    </dgm:pt>
    <dgm:pt modelId="{BE8E83EA-0BA1-4668-A7C6-86695F5DEA6B}" type="parTrans" cxnId="{F2123660-CFCB-43BA-9723-B0D1ABE0F296}">
      <dgm:prSet custT="1"/>
      <dgm:spPr/>
      <dgm:t>
        <a:bodyPr/>
        <a:lstStyle/>
        <a:p>
          <a:endParaRPr lang="nl-NL" sz="1600"/>
        </a:p>
      </dgm:t>
    </dgm:pt>
    <dgm:pt modelId="{460C9F45-57B4-4865-A4CF-FD775DA0AC69}" type="sibTrans" cxnId="{F2123660-CFCB-43BA-9723-B0D1ABE0F296}">
      <dgm:prSet/>
      <dgm:spPr/>
      <dgm:t>
        <a:bodyPr/>
        <a:lstStyle/>
        <a:p>
          <a:endParaRPr lang="nl-NL"/>
        </a:p>
      </dgm:t>
    </dgm:pt>
    <dgm:pt modelId="{EC419099-BFE1-4320-AC58-04137E926A70}">
      <dgm:prSet phldrT="[Tekst]" custT="1"/>
      <dgm:spPr/>
      <dgm:t>
        <a:bodyPr/>
        <a:lstStyle/>
        <a:p>
          <a:r>
            <a:rPr lang="nl-NL" sz="1600" dirty="0" err="1" smtClean="0"/>
            <a:t>Geschie-denis</a:t>
          </a:r>
          <a:endParaRPr lang="nl-NL" sz="1600" dirty="0"/>
        </a:p>
      </dgm:t>
    </dgm:pt>
    <dgm:pt modelId="{FAE4EB16-4187-419B-9193-9C1DD4CB3721}" type="parTrans" cxnId="{7DBD0D2D-D515-4E4E-B7C7-118926B62A19}">
      <dgm:prSet custT="1"/>
      <dgm:spPr/>
      <dgm:t>
        <a:bodyPr/>
        <a:lstStyle/>
        <a:p>
          <a:endParaRPr lang="nl-NL" sz="1600"/>
        </a:p>
      </dgm:t>
    </dgm:pt>
    <dgm:pt modelId="{F85FAD93-CF47-40BF-BE61-5441EB5D5D7A}" type="sibTrans" cxnId="{7DBD0D2D-D515-4E4E-B7C7-118926B62A19}">
      <dgm:prSet/>
      <dgm:spPr/>
      <dgm:t>
        <a:bodyPr/>
        <a:lstStyle/>
        <a:p>
          <a:endParaRPr lang="nl-NL"/>
        </a:p>
      </dgm:t>
    </dgm:pt>
    <dgm:pt modelId="{B71D5ABB-1326-4424-A1F2-0277D6E6A2BC}">
      <dgm:prSet phldrT="[Tekst]" custT="1"/>
      <dgm:spPr/>
      <dgm:t>
        <a:bodyPr/>
        <a:lstStyle/>
        <a:p>
          <a:r>
            <a:rPr lang="nl-NL" sz="1600" dirty="0" smtClean="0"/>
            <a:t>Waarden</a:t>
          </a:r>
          <a:br>
            <a:rPr lang="nl-NL" sz="1600" dirty="0" smtClean="0"/>
          </a:br>
          <a:r>
            <a:rPr lang="nl-NL" sz="1600" dirty="0" smtClean="0"/>
            <a:t>Normen</a:t>
          </a:r>
          <a:br>
            <a:rPr lang="nl-NL" sz="1600" dirty="0" smtClean="0"/>
          </a:br>
          <a:r>
            <a:rPr lang="nl-NL" sz="1600" dirty="0" smtClean="0"/>
            <a:t>Tradities</a:t>
          </a:r>
          <a:endParaRPr lang="nl-NL" sz="1600" dirty="0"/>
        </a:p>
      </dgm:t>
    </dgm:pt>
    <dgm:pt modelId="{D7546A53-1CA3-4AC6-91A5-D85F848E3D03}" type="parTrans" cxnId="{443ACEE1-87D7-47D9-B2ED-68B0397E6ADE}">
      <dgm:prSet custT="1"/>
      <dgm:spPr/>
      <dgm:t>
        <a:bodyPr/>
        <a:lstStyle/>
        <a:p>
          <a:endParaRPr lang="nl-NL" sz="1600"/>
        </a:p>
      </dgm:t>
    </dgm:pt>
    <dgm:pt modelId="{7C24C35A-F550-46B9-9F3C-DCD05A7B13B0}" type="sibTrans" cxnId="{443ACEE1-87D7-47D9-B2ED-68B0397E6ADE}">
      <dgm:prSet/>
      <dgm:spPr/>
      <dgm:t>
        <a:bodyPr/>
        <a:lstStyle/>
        <a:p>
          <a:endParaRPr lang="nl-NL"/>
        </a:p>
      </dgm:t>
    </dgm:pt>
    <dgm:pt modelId="{E97848C0-C873-434D-92DB-2D5855E94D4E}">
      <dgm:prSet phldrT="[Tekst]" custT="1"/>
      <dgm:spPr/>
      <dgm:t>
        <a:bodyPr/>
        <a:lstStyle/>
        <a:p>
          <a:r>
            <a:rPr lang="nl-NL" sz="1600" dirty="0" smtClean="0"/>
            <a:t>Interesses</a:t>
          </a:r>
          <a:endParaRPr lang="nl-NL" sz="1600" dirty="0"/>
        </a:p>
      </dgm:t>
    </dgm:pt>
    <dgm:pt modelId="{0DC8929F-EEC4-49FD-A0C9-E0A2CDCC16C5}" type="parTrans" cxnId="{611C5439-D946-47C6-B253-0FE7497CEEAD}">
      <dgm:prSet custT="1"/>
      <dgm:spPr/>
      <dgm:t>
        <a:bodyPr/>
        <a:lstStyle/>
        <a:p>
          <a:endParaRPr lang="nl-NL" sz="1600"/>
        </a:p>
      </dgm:t>
    </dgm:pt>
    <dgm:pt modelId="{8A4517C2-F8C9-4E65-A53C-C23B783C74C8}" type="sibTrans" cxnId="{611C5439-D946-47C6-B253-0FE7497CEEAD}">
      <dgm:prSet/>
      <dgm:spPr/>
      <dgm:t>
        <a:bodyPr/>
        <a:lstStyle/>
        <a:p>
          <a:endParaRPr lang="nl-NL"/>
        </a:p>
      </dgm:t>
    </dgm:pt>
    <dgm:pt modelId="{7475CCC7-5AD3-4508-B805-554DF7EEF96B}">
      <dgm:prSet phldrT="[Tekst]" custT="1"/>
      <dgm:spPr/>
      <dgm:t>
        <a:bodyPr/>
        <a:lstStyle/>
        <a:p>
          <a:r>
            <a:rPr lang="nl-NL" sz="1600" dirty="0" smtClean="0"/>
            <a:t>Lidmaat schap</a:t>
          </a:r>
          <a:endParaRPr lang="nl-NL" sz="1600" dirty="0"/>
        </a:p>
      </dgm:t>
    </dgm:pt>
    <dgm:pt modelId="{43D8B000-DEC2-4A03-B501-1DB5D4396996}" type="parTrans" cxnId="{F5115CC0-628B-4AFA-A24E-6199CF31F24A}">
      <dgm:prSet custT="1"/>
      <dgm:spPr/>
      <dgm:t>
        <a:bodyPr/>
        <a:lstStyle/>
        <a:p>
          <a:endParaRPr lang="nl-NL" sz="1600"/>
        </a:p>
      </dgm:t>
    </dgm:pt>
    <dgm:pt modelId="{BBB4715C-4555-4C8D-ADA7-5DC057B3A9C0}" type="sibTrans" cxnId="{F5115CC0-628B-4AFA-A24E-6199CF31F24A}">
      <dgm:prSet/>
      <dgm:spPr/>
      <dgm:t>
        <a:bodyPr/>
        <a:lstStyle/>
        <a:p>
          <a:endParaRPr lang="nl-NL"/>
        </a:p>
      </dgm:t>
    </dgm:pt>
    <dgm:pt modelId="{F7107A11-9BA2-4408-B4BD-05FA87A30382}">
      <dgm:prSet phldrT="[Tekst]" custT="1"/>
      <dgm:spPr/>
      <dgm:t>
        <a:bodyPr/>
        <a:lstStyle/>
        <a:p>
          <a:r>
            <a:rPr lang="nl-NL" sz="1600" b="0" dirty="0" smtClean="0"/>
            <a:t>Geslacht</a:t>
          </a:r>
          <a:endParaRPr lang="nl-NL" sz="1600" b="0" dirty="0"/>
        </a:p>
      </dgm:t>
    </dgm:pt>
    <dgm:pt modelId="{A4640720-17C8-4013-8B46-2D8B877E70F6}" type="parTrans" cxnId="{F0C8642A-7104-4657-BF61-CCC0DF17417C}">
      <dgm:prSet custT="1"/>
      <dgm:spPr/>
      <dgm:t>
        <a:bodyPr/>
        <a:lstStyle/>
        <a:p>
          <a:endParaRPr lang="nl-NL" sz="1600"/>
        </a:p>
      </dgm:t>
    </dgm:pt>
    <dgm:pt modelId="{CBBC5DAE-87C2-4E3A-9126-1CA07F958D60}" type="sibTrans" cxnId="{F0C8642A-7104-4657-BF61-CCC0DF17417C}">
      <dgm:prSet/>
      <dgm:spPr/>
      <dgm:t>
        <a:bodyPr/>
        <a:lstStyle/>
        <a:p>
          <a:endParaRPr lang="nl-NL"/>
        </a:p>
      </dgm:t>
    </dgm:pt>
    <dgm:pt modelId="{950AEB0E-088D-4695-83C2-DBE98D8C6307}" type="pres">
      <dgm:prSet presAssocID="{0DD54CB2-8AD8-4732-A16F-793A62D740D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7A6201C-9240-4B07-AAEF-AA85451835F0}" type="pres">
      <dgm:prSet presAssocID="{DAB5D342-3D03-43A1-803B-42284C32A734}" presName="centerShape" presStyleLbl="node0" presStyleIdx="0" presStyleCnt="1" custScaleX="233422" custScaleY="178138"/>
      <dgm:spPr/>
      <dgm:t>
        <a:bodyPr/>
        <a:lstStyle/>
        <a:p>
          <a:endParaRPr lang="nl-NL"/>
        </a:p>
      </dgm:t>
    </dgm:pt>
    <dgm:pt modelId="{C9013878-DEBE-4C69-9331-BB0E8C0488C8}" type="pres">
      <dgm:prSet presAssocID="{4B7484BC-B4D7-4F6D-B913-A8B563E3CC68}" presName="Name9" presStyleLbl="parChTrans1D2" presStyleIdx="0" presStyleCnt="12"/>
      <dgm:spPr/>
      <dgm:t>
        <a:bodyPr/>
        <a:lstStyle/>
        <a:p>
          <a:endParaRPr lang="nl-NL"/>
        </a:p>
      </dgm:t>
    </dgm:pt>
    <dgm:pt modelId="{76E7E531-BC1D-4D40-B508-523294CCAA32}" type="pres">
      <dgm:prSet presAssocID="{4B7484BC-B4D7-4F6D-B913-A8B563E3CC68}" presName="connTx" presStyleLbl="parChTrans1D2" presStyleIdx="0" presStyleCnt="12"/>
      <dgm:spPr/>
      <dgm:t>
        <a:bodyPr/>
        <a:lstStyle/>
        <a:p>
          <a:endParaRPr lang="nl-NL"/>
        </a:p>
      </dgm:t>
    </dgm:pt>
    <dgm:pt modelId="{C3399C46-CE08-48A7-BA62-C5586C41693B}" type="pres">
      <dgm:prSet presAssocID="{290C0E29-EC5B-4D90-945A-FA5B0FFCC5F3}" presName="node" presStyleLbl="node1" presStyleIdx="0" presStyleCnt="12" custScaleX="131759" custRadScaleRad="99842" custRadScaleInc="-343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9AFCDB9-5C40-4CAF-92F4-0D6C3F4B05BE}" type="pres">
      <dgm:prSet presAssocID="{27242AAE-9725-478B-8020-3CA19F33C1A3}" presName="Name9" presStyleLbl="parChTrans1D2" presStyleIdx="1" presStyleCnt="12"/>
      <dgm:spPr/>
      <dgm:t>
        <a:bodyPr/>
        <a:lstStyle/>
        <a:p>
          <a:endParaRPr lang="nl-NL"/>
        </a:p>
      </dgm:t>
    </dgm:pt>
    <dgm:pt modelId="{92F899A9-D87C-4B95-AE41-4AD25E383B64}" type="pres">
      <dgm:prSet presAssocID="{27242AAE-9725-478B-8020-3CA19F33C1A3}" presName="connTx" presStyleLbl="parChTrans1D2" presStyleIdx="1" presStyleCnt="12"/>
      <dgm:spPr/>
      <dgm:t>
        <a:bodyPr/>
        <a:lstStyle/>
        <a:p>
          <a:endParaRPr lang="nl-NL"/>
        </a:p>
      </dgm:t>
    </dgm:pt>
    <dgm:pt modelId="{D205E6EC-B262-401B-9A24-1FC17F0BE229}" type="pres">
      <dgm:prSet presAssocID="{B0677C03-E637-4265-87CD-80DD5C8BDB83}" presName="node" presStyleLbl="node1" presStyleIdx="1" presStyleCnt="12" custScaleX="113885" custRadScaleRad="97225" custRadScaleInc="250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D0586C1-8229-4D83-B7B1-8E9D038531B6}" type="pres">
      <dgm:prSet presAssocID="{2231DD74-AE4D-40D6-9E9B-AFE1673966A4}" presName="Name9" presStyleLbl="parChTrans1D2" presStyleIdx="2" presStyleCnt="12"/>
      <dgm:spPr/>
      <dgm:t>
        <a:bodyPr/>
        <a:lstStyle/>
        <a:p>
          <a:endParaRPr lang="nl-NL"/>
        </a:p>
      </dgm:t>
    </dgm:pt>
    <dgm:pt modelId="{C829B9BA-710A-40A4-A2CB-0D00ECA20D0E}" type="pres">
      <dgm:prSet presAssocID="{2231DD74-AE4D-40D6-9E9B-AFE1673966A4}" presName="connTx" presStyleLbl="parChTrans1D2" presStyleIdx="2" presStyleCnt="12"/>
      <dgm:spPr/>
      <dgm:t>
        <a:bodyPr/>
        <a:lstStyle/>
        <a:p>
          <a:endParaRPr lang="nl-NL"/>
        </a:p>
      </dgm:t>
    </dgm:pt>
    <dgm:pt modelId="{882796B4-6D23-4BA4-9939-A0FA9BDB9FFA}" type="pres">
      <dgm:prSet presAssocID="{4358E365-CBDD-4536-8543-3B92FF03F906}" presName="node" presStyleLbl="node1" presStyleIdx="2" presStyleCnt="12" custScaleX="117057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A52D5DF-B52B-4E72-A4D0-0A8B4F00E1EA}" type="pres">
      <dgm:prSet presAssocID="{69A79180-ABD1-4FF2-B5DB-C9E49AEFC43B}" presName="Name9" presStyleLbl="parChTrans1D2" presStyleIdx="3" presStyleCnt="12"/>
      <dgm:spPr/>
      <dgm:t>
        <a:bodyPr/>
        <a:lstStyle/>
        <a:p>
          <a:endParaRPr lang="nl-NL"/>
        </a:p>
      </dgm:t>
    </dgm:pt>
    <dgm:pt modelId="{0194A844-2C5C-4112-A70B-EA17CBC79861}" type="pres">
      <dgm:prSet presAssocID="{69A79180-ABD1-4FF2-B5DB-C9E49AEFC43B}" presName="connTx" presStyleLbl="parChTrans1D2" presStyleIdx="3" presStyleCnt="12"/>
      <dgm:spPr/>
      <dgm:t>
        <a:bodyPr/>
        <a:lstStyle/>
        <a:p>
          <a:endParaRPr lang="nl-NL"/>
        </a:p>
      </dgm:t>
    </dgm:pt>
    <dgm:pt modelId="{7992A353-DA23-40B2-B51D-A128C31187D4}" type="pres">
      <dgm:prSet presAssocID="{FF04BCC0-487D-4A5A-AECA-A3321FCD8E20}" presName="node" presStyleLbl="node1" presStyleIdx="3" presStyleCnt="12" custScaleX="12626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5AC40E7-9835-4737-BE60-D2B4C2C99D04}" type="pres">
      <dgm:prSet presAssocID="{E444E2EE-BBB1-428F-97EB-F6F88D0B9D0E}" presName="Name9" presStyleLbl="parChTrans1D2" presStyleIdx="4" presStyleCnt="12"/>
      <dgm:spPr/>
      <dgm:t>
        <a:bodyPr/>
        <a:lstStyle/>
        <a:p>
          <a:endParaRPr lang="nl-NL"/>
        </a:p>
      </dgm:t>
    </dgm:pt>
    <dgm:pt modelId="{CECA0733-48AD-4E06-AC98-D59C63F853C6}" type="pres">
      <dgm:prSet presAssocID="{E444E2EE-BBB1-428F-97EB-F6F88D0B9D0E}" presName="connTx" presStyleLbl="parChTrans1D2" presStyleIdx="4" presStyleCnt="12"/>
      <dgm:spPr/>
      <dgm:t>
        <a:bodyPr/>
        <a:lstStyle/>
        <a:p>
          <a:endParaRPr lang="nl-NL"/>
        </a:p>
      </dgm:t>
    </dgm:pt>
    <dgm:pt modelId="{F8F1BD6D-73FC-45F0-86AF-5A2FE4CCDF8F}" type="pres">
      <dgm:prSet presAssocID="{6CE60176-0E58-4A69-9D82-B2273F3167B7}" presName="node" presStyleLbl="node1" presStyleIdx="4" presStyleCnt="12" custScaleX="130188" custRadScaleRad="99327" custRadScaleInc="-452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BFA1AE4-A0FE-48BB-BD60-16BE3C5E69BD}" type="pres">
      <dgm:prSet presAssocID="{1F28E969-EC2D-47D3-8096-1418E5BBA041}" presName="Name9" presStyleLbl="parChTrans1D2" presStyleIdx="5" presStyleCnt="12"/>
      <dgm:spPr/>
      <dgm:t>
        <a:bodyPr/>
        <a:lstStyle/>
        <a:p>
          <a:endParaRPr lang="nl-NL"/>
        </a:p>
      </dgm:t>
    </dgm:pt>
    <dgm:pt modelId="{79BB4908-D165-46E3-9C59-89E6550AEDA1}" type="pres">
      <dgm:prSet presAssocID="{1F28E969-EC2D-47D3-8096-1418E5BBA041}" presName="connTx" presStyleLbl="parChTrans1D2" presStyleIdx="5" presStyleCnt="12"/>
      <dgm:spPr/>
      <dgm:t>
        <a:bodyPr/>
        <a:lstStyle/>
        <a:p>
          <a:endParaRPr lang="nl-NL"/>
        </a:p>
      </dgm:t>
    </dgm:pt>
    <dgm:pt modelId="{8FACC0CF-7307-4D8D-B99C-B4A07F14D183}" type="pres">
      <dgm:prSet presAssocID="{DA7BBC2D-5916-438D-AB59-EE4321F84CF3}" presName="node" presStyleLbl="node1" presStyleIdx="5" presStyleCnt="12" custScaleX="12281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49DB5AE-16DD-4DD7-B45F-E13595803A72}" type="pres">
      <dgm:prSet presAssocID="{BE8E83EA-0BA1-4668-A7C6-86695F5DEA6B}" presName="Name9" presStyleLbl="parChTrans1D2" presStyleIdx="6" presStyleCnt="12"/>
      <dgm:spPr/>
      <dgm:t>
        <a:bodyPr/>
        <a:lstStyle/>
        <a:p>
          <a:endParaRPr lang="nl-NL"/>
        </a:p>
      </dgm:t>
    </dgm:pt>
    <dgm:pt modelId="{F97DF993-E052-4E7F-B814-F6C58C9C8D13}" type="pres">
      <dgm:prSet presAssocID="{BE8E83EA-0BA1-4668-A7C6-86695F5DEA6B}" presName="connTx" presStyleLbl="parChTrans1D2" presStyleIdx="6" presStyleCnt="12"/>
      <dgm:spPr/>
      <dgm:t>
        <a:bodyPr/>
        <a:lstStyle/>
        <a:p>
          <a:endParaRPr lang="nl-NL"/>
        </a:p>
      </dgm:t>
    </dgm:pt>
    <dgm:pt modelId="{2F35B6FB-0134-4969-BC90-FEB502B67D81}" type="pres">
      <dgm:prSet presAssocID="{221E0718-2021-42AA-8E57-201FED4F18FF}" presName="node" presStyleLbl="node1" presStyleIdx="6" presStyleCnt="12" custScaleX="131759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C26F108-85C7-4D73-9F4B-880849416352}" type="pres">
      <dgm:prSet presAssocID="{FAE4EB16-4187-419B-9193-9C1DD4CB3721}" presName="Name9" presStyleLbl="parChTrans1D2" presStyleIdx="7" presStyleCnt="12"/>
      <dgm:spPr/>
      <dgm:t>
        <a:bodyPr/>
        <a:lstStyle/>
        <a:p>
          <a:endParaRPr lang="nl-NL"/>
        </a:p>
      </dgm:t>
    </dgm:pt>
    <dgm:pt modelId="{29F7D2D4-32D1-4E16-8450-A7AF6D6093F9}" type="pres">
      <dgm:prSet presAssocID="{FAE4EB16-4187-419B-9193-9C1DD4CB3721}" presName="connTx" presStyleLbl="parChTrans1D2" presStyleIdx="7" presStyleCnt="12"/>
      <dgm:spPr/>
      <dgm:t>
        <a:bodyPr/>
        <a:lstStyle/>
        <a:p>
          <a:endParaRPr lang="nl-NL"/>
        </a:p>
      </dgm:t>
    </dgm:pt>
    <dgm:pt modelId="{C4D97865-6FB7-4EC1-AF29-6078149D547C}" type="pres">
      <dgm:prSet presAssocID="{EC419099-BFE1-4320-AC58-04137E926A70}" presName="node" presStyleLbl="node1" presStyleIdx="7" presStyleCnt="12" custScaleX="11456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FB70976-ADAB-4E64-B318-6CA6F462A59D}" type="pres">
      <dgm:prSet presAssocID="{D7546A53-1CA3-4AC6-91A5-D85F848E3D03}" presName="Name9" presStyleLbl="parChTrans1D2" presStyleIdx="8" presStyleCnt="12"/>
      <dgm:spPr/>
      <dgm:t>
        <a:bodyPr/>
        <a:lstStyle/>
        <a:p>
          <a:endParaRPr lang="nl-NL"/>
        </a:p>
      </dgm:t>
    </dgm:pt>
    <dgm:pt modelId="{80ACC372-3892-44D5-A6F4-54867FBFFC7C}" type="pres">
      <dgm:prSet presAssocID="{D7546A53-1CA3-4AC6-91A5-D85F848E3D03}" presName="connTx" presStyleLbl="parChTrans1D2" presStyleIdx="8" presStyleCnt="12"/>
      <dgm:spPr/>
      <dgm:t>
        <a:bodyPr/>
        <a:lstStyle/>
        <a:p>
          <a:endParaRPr lang="nl-NL"/>
        </a:p>
      </dgm:t>
    </dgm:pt>
    <dgm:pt modelId="{84A17B3B-C5CB-4B60-BF30-AEB58E302753}" type="pres">
      <dgm:prSet presAssocID="{B71D5ABB-1326-4424-A1F2-0277D6E6A2BC}" presName="node" presStyleLbl="node1" presStyleIdx="8" presStyleCnt="12" custScaleX="13470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317D879-48F5-4746-8B2B-1B9F0B8078C1}" type="pres">
      <dgm:prSet presAssocID="{0DC8929F-EEC4-49FD-A0C9-E0A2CDCC16C5}" presName="Name9" presStyleLbl="parChTrans1D2" presStyleIdx="9" presStyleCnt="12"/>
      <dgm:spPr/>
      <dgm:t>
        <a:bodyPr/>
        <a:lstStyle/>
        <a:p>
          <a:endParaRPr lang="nl-NL"/>
        </a:p>
      </dgm:t>
    </dgm:pt>
    <dgm:pt modelId="{FE93677C-41A8-45A2-89F2-ECB15150E155}" type="pres">
      <dgm:prSet presAssocID="{0DC8929F-EEC4-49FD-A0C9-E0A2CDCC16C5}" presName="connTx" presStyleLbl="parChTrans1D2" presStyleIdx="9" presStyleCnt="12"/>
      <dgm:spPr/>
      <dgm:t>
        <a:bodyPr/>
        <a:lstStyle/>
        <a:p>
          <a:endParaRPr lang="nl-NL"/>
        </a:p>
      </dgm:t>
    </dgm:pt>
    <dgm:pt modelId="{0D34B8BF-1DF6-4F58-98EF-74B499B2E607}" type="pres">
      <dgm:prSet presAssocID="{E97848C0-C873-434D-92DB-2D5855E94D4E}" presName="node" presStyleLbl="node1" presStyleIdx="9" presStyleCnt="12" custScaleX="12430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0E6BCE0-A6E2-412A-84D2-09D1E9EDF543}" type="pres">
      <dgm:prSet presAssocID="{43D8B000-DEC2-4A03-B501-1DB5D4396996}" presName="Name9" presStyleLbl="parChTrans1D2" presStyleIdx="10" presStyleCnt="12"/>
      <dgm:spPr/>
      <dgm:t>
        <a:bodyPr/>
        <a:lstStyle/>
        <a:p>
          <a:endParaRPr lang="nl-NL"/>
        </a:p>
      </dgm:t>
    </dgm:pt>
    <dgm:pt modelId="{F354898A-8421-4652-A497-846EAE6E072E}" type="pres">
      <dgm:prSet presAssocID="{43D8B000-DEC2-4A03-B501-1DB5D4396996}" presName="connTx" presStyleLbl="parChTrans1D2" presStyleIdx="10" presStyleCnt="12"/>
      <dgm:spPr/>
      <dgm:t>
        <a:bodyPr/>
        <a:lstStyle/>
        <a:p>
          <a:endParaRPr lang="nl-NL"/>
        </a:p>
      </dgm:t>
    </dgm:pt>
    <dgm:pt modelId="{D7098B61-8EDB-4B35-AAB0-D8A4FA03E2A2}" type="pres">
      <dgm:prSet presAssocID="{7475CCC7-5AD3-4508-B805-554DF7EEF96B}" presName="node" presStyleLbl="node1" presStyleIdx="10" presStyleCnt="12" custScaleX="12230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AEB88C1-3D25-4E0E-9926-D30361B60BC4}" type="pres">
      <dgm:prSet presAssocID="{A4640720-17C8-4013-8B46-2D8B877E70F6}" presName="Name9" presStyleLbl="parChTrans1D2" presStyleIdx="11" presStyleCnt="12"/>
      <dgm:spPr/>
      <dgm:t>
        <a:bodyPr/>
        <a:lstStyle/>
        <a:p>
          <a:endParaRPr lang="nl-NL"/>
        </a:p>
      </dgm:t>
    </dgm:pt>
    <dgm:pt modelId="{3EE14845-F49D-4415-BD66-A5641BEEDFCE}" type="pres">
      <dgm:prSet presAssocID="{A4640720-17C8-4013-8B46-2D8B877E70F6}" presName="connTx" presStyleLbl="parChTrans1D2" presStyleIdx="11" presStyleCnt="12"/>
      <dgm:spPr/>
      <dgm:t>
        <a:bodyPr/>
        <a:lstStyle/>
        <a:p>
          <a:endParaRPr lang="nl-NL"/>
        </a:p>
      </dgm:t>
    </dgm:pt>
    <dgm:pt modelId="{EA90C058-FB02-4407-8F73-671A47ADCC76}" type="pres">
      <dgm:prSet presAssocID="{F7107A11-9BA2-4408-B4BD-05FA87A30382}" presName="node" presStyleLbl="node1" presStyleIdx="11" presStyleCnt="12" custScaleX="11493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11C5439-D946-47C6-B253-0FE7497CEEAD}" srcId="{DAB5D342-3D03-43A1-803B-42284C32A734}" destId="{E97848C0-C873-434D-92DB-2D5855E94D4E}" srcOrd="9" destOrd="0" parTransId="{0DC8929F-EEC4-49FD-A0C9-E0A2CDCC16C5}" sibTransId="{8A4517C2-F8C9-4E65-A53C-C23B783C74C8}"/>
    <dgm:cxn modelId="{1FD481B0-D341-4BD5-92A4-AE9CC1A66448}" type="presOf" srcId="{43D8B000-DEC2-4A03-B501-1DB5D4396996}" destId="{F354898A-8421-4652-A497-846EAE6E072E}" srcOrd="1" destOrd="0" presId="urn:microsoft.com/office/officeart/2005/8/layout/radial1"/>
    <dgm:cxn modelId="{0A8CC0A8-F996-4405-92A9-71B20FF93933}" type="presOf" srcId="{0DC8929F-EEC4-49FD-A0C9-E0A2CDCC16C5}" destId="{FE93677C-41A8-45A2-89F2-ECB15150E155}" srcOrd="1" destOrd="0" presId="urn:microsoft.com/office/officeart/2005/8/layout/radial1"/>
    <dgm:cxn modelId="{F111CA2E-C027-431F-BE3C-1C55F1ECE9A3}" type="presOf" srcId="{F7107A11-9BA2-4408-B4BD-05FA87A30382}" destId="{EA90C058-FB02-4407-8F73-671A47ADCC76}" srcOrd="0" destOrd="0" presId="urn:microsoft.com/office/officeart/2005/8/layout/radial1"/>
    <dgm:cxn modelId="{3CDE01E5-570F-4D61-BB91-F07E808ED7EC}" type="presOf" srcId="{FAE4EB16-4187-419B-9193-9C1DD4CB3721}" destId="{1C26F108-85C7-4D73-9F4B-880849416352}" srcOrd="0" destOrd="0" presId="urn:microsoft.com/office/officeart/2005/8/layout/radial1"/>
    <dgm:cxn modelId="{443ACEE1-87D7-47D9-B2ED-68B0397E6ADE}" srcId="{DAB5D342-3D03-43A1-803B-42284C32A734}" destId="{B71D5ABB-1326-4424-A1F2-0277D6E6A2BC}" srcOrd="8" destOrd="0" parTransId="{D7546A53-1CA3-4AC6-91A5-D85F848E3D03}" sibTransId="{7C24C35A-F550-46B9-9F3C-DCD05A7B13B0}"/>
    <dgm:cxn modelId="{03C10074-1EE4-42FE-A326-FF7002DD0853}" type="presOf" srcId="{B71D5ABB-1326-4424-A1F2-0277D6E6A2BC}" destId="{84A17B3B-C5CB-4B60-BF30-AEB58E302753}" srcOrd="0" destOrd="0" presId="urn:microsoft.com/office/officeart/2005/8/layout/radial1"/>
    <dgm:cxn modelId="{896B1CC0-FB0D-45C5-AE49-69B8329F5921}" type="presOf" srcId="{A4640720-17C8-4013-8B46-2D8B877E70F6}" destId="{3EE14845-F49D-4415-BD66-A5641BEEDFCE}" srcOrd="1" destOrd="0" presId="urn:microsoft.com/office/officeart/2005/8/layout/radial1"/>
    <dgm:cxn modelId="{4F9CD8DC-E3B8-47CE-8231-1858441EFA59}" type="presOf" srcId="{DAB5D342-3D03-43A1-803B-42284C32A734}" destId="{07A6201C-9240-4B07-AAEF-AA85451835F0}" srcOrd="0" destOrd="0" presId="urn:microsoft.com/office/officeart/2005/8/layout/radial1"/>
    <dgm:cxn modelId="{3FF41E5E-B3F9-4C82-86D0-9AA2212E0298}" type="presOf" srcId="{43D8B000-DEC2-4A03-B501-1DB5D4396996}" destId="{00E6BCE0-A6E2-412A-84D2-09D1E9EDF543}" srcOrd="0" destOrd="0" presId="urn:microsoft.com/office/officeart/2005/8/layout/radial1"/>
    <dgm:cxn modelId="{729E3C66-1EA9-4BAA-96F6-508B5658661E}" srcId="{DAB5D342-3D03-43A1-803B-42284C32A734}" destId="{DA7BBC2D-5916-438D-AB59-EE4321F84CF3}" srcOrd="5" destOrd="0" parTransId="{1F28E969-EC2D-47D3-8096-1418E5BBA041}" sibTransId="{ECDC49A9-9E11-4E0E-8EAB-94AA9B6DA6DB}"/>
    <dgm:cxn modelId="{624E2746-0205-45FA-9277-8D13F2694E5E}" type="presOf" srcId="{221E0718-2021-42AA-8E57-201FED4F18FF}" destId="{2F35B6FB-0134-4969-BC90-FEB502B67D81}" srcOrd="0" destOrd="0" presId="urn:microsoft.com/office/officeart/2005/8/layout/radial1"/>
    <dgm:cxn modelId="{39436A3D-709B-41C6-9453-A9266B84744A}" type="presOf" srcId="{B0677C03-E637-4265-87CD-80DD5C8BDB83}" destId="{D205E6EC-B262-401B-9A24-1FC17F0BE229}" srcOrd="0" destOrd="0" presId="urn:microsoft.com/office/officeart/2005/8/layout/radial1"/>
    <dgm:cxn modelId="{E22CCB7F-6921-4EBF-AF9B-5847A913CD43}" srcId="{DAB5D342-3D03-43A1-803B-42284C32A734}" destId="{FF04BCC0-487D-4A5A-AECA-A3321FCD8E20}" srcOrd="3" destOrd="0" parTransId="{69A79180-ABD1-4FF2-B5DB-C9E49AEFC43B}" sibTransId="{121D19DF-90CA-48E9-BE35-9BF97267AEA4}"/>
    <dgm:cxn modelId="{D89FCB2D-99C1-489E-A45D-59005DC22012}" type="presOf" srcId="{4B7484BC-B4D7-4F6D-B913-A8B563E3CC68}" destId="{C9013878-DEBE-4C69-9331-BB0E8C0488C8}" srcOrd="0" destOrd="0" presId="urn:microsoft.com/office/officeart/2005/8/layout/radial1"/>
    <dgm:cxn modelId="{3F837979-9595-4FA0-8992-15C0D0298E13}" type="presOf" srcId="{27242AAE-9725-478B-8020-3CA19F33C1A3}" destId="{92F899A9-D87C-4B95-AE41-4AD25E383B64}" srcOrd="1" destOrd="0" presId="urn:microsoft.com/office/officeart/2005/8/layout/radial1"/>
    <dgm:cxn modelId="{7CACC4BF-2663-44B6-A444-9FDB09C8BFA8}" type="presOf" srcId="{69A79180-ABD1-4FF2-B5DB-C9E49AEFC43B}" destId="{6A52D5DF-B52B-4E72-A4D0-0A8B4F00E1EA}" srcOrd="0" destOrd="0" presId="urn:microsoft.com/office/officeart/2005/8/layout/radial1"/>
    <dgm:cxn modelId="{8918247F-A441-4455-B083-F5A973753B6D}" type="presOf" srcId="{E444E2EE-BBB1-428F-97EB-F6F88D0B9D0E}" destId="{15AC40E7-9835-4737-BE60-D2B4C2C99D04}" srcOrd="0" destOrd="0" presId="urn:microsoft.com/office/officeart/2005/8/layout/radial1"/>
    <dgm:cxn modelId="{5DBB30FD-5E9B-41C7-A217-9836F91AC7A4}" type="presOf" srcId="{BE8E83EA-0BA1-4668-A7C6-86695F5DEA6B}" destId="{F97DF993-E052-4E7F-B814-F6C58C9C8D13}" srcOrd="1" destOrd="0" presId="urn:microsoft.com/office/officeart/2005/8/layout/radial1"/>
    <dgm:cxn modelId="{F2123660-CFCB-43BA-9723-B0D1ABE0F296}" srcId="{DAB5D342-3D03-43A1-803B-42284C32A734}" destId="{221E0718-2021-42AA-8E57-201FED4F18FF}" srcOrd="6" destOrd="0" parTransId="{BE8E83EA-0BA1-4668-A7C6-86695F5DEA6B}" sibTransId="{460C9F45-57B4-4865-A4CF-FD775DA0AC69}"/>
    <dgm:cxn modelId="{F7E47C90-C837-48D5-9D59-F53161F8B42C}" type="presOf" srcId="{7475CCC7-5AD3-4508-B805-554DF7EEF96B}" destId="{D7098B61-8EDB-4B35-AAB0-D8A4FA03E2A2}" srcOrd="0" destOrd="0" presId="urn:microsoft.com/office/officeart/2005/8/layout/radial1"/>
    <dgm:cxn modelId="{8AB582B3-90A2-4364-B104-17A36917E558}" type="presOf" srcId="{69A79180-ABD1-4FF2-B5DB-C9E49AEFC43B}" destId="{0194A844-2C5C-4112-A70B-EA17CBC79861}" srcOrd="1" destOrd="0" presId="urn:microsoft.com/office/officeart/2005/8/layout/radial1"/>
    <dgm:cxn modelId="{351B01E2-49A5-499F-85E0-B5379491B158}" type="presOf" srcId="{D7546A53-1CA3-4AC6-91A5-D85F848E3D03}" destId="{80ACC372-3892-44D5-A6F4-54867FBFFC7C}" srcOrd="1" destOrd="0" presId="urn:microsoft.com/office/officeart/2005/8/layout/radial1"/>
    <dgm:cxn modelId="{5FCF4FBD-3020-4CFE-A909-8CFB0E6BDC9F}" srcId="{DAB5D342-3D03-43A1-803B-42284C32A734}" destId="{4358E365-CBDD-4536-8543-3B92FF03F906}" srcOrd="2" destOrd="0" parTransId="{2231DD74-AE4D-40D6-9E9B-AFE1673966A4}" sibTransId="{FB641143-89AD-44BA-9768-1C1EC268BA32}"/>
    <dgm:cxn modelId="{401862D6-5F35-47F2-A864-E253A08F51D0}" type="presOf" srcId="{0DD54CB2-8AD8-4732-A16F-793A62D740D1}" destId="{950AEB0E-088D-4695-83C2-DBE98D8C6307}" srcOrd="0" destOrd="0" presId="urn:microsoft.com/office/officeart/2005/8/layout/radial1"/>
    <dgm:cxn modelId="{DC672B72-3A94-4D95-8B2C-9EFA4B658640}" type="presOf" srcId="{1F28E969-EC2D-47D3-8096-1418E5BBA041}" destId="{3BFA1AE4-A0FE-48BB-BD60-16BE3C5E69BD}" srcOrd="0" destOrd="0" presId="urn:microsoft.com/office/officeart/2005/8/layout/radial1"/>
    <dgm:cxn modelId="{61C9EA71-F70F-4322-A432-A5DC3A13AC10}" type="presOf" srcId="{2231DD74-AE4D-40D6-9E9B-AFE1673966A4}" destId="{CD0586C1-8229-4D83-B7B1-8E9D038531B6}" srcOrd="0" destOrd="0" presId="urn:microsoft.com/office/officeart/2005/8/layout/radial1"/>
    <dgm:cxn modelId="{6BBAC410-B8C2-4EF8-995C-0AD768AC0728}" srcId="{DAB5D342-3D03-43A1-803B-42284C32A734}" destId="{290C0E29-EC5B-4D90-945A-FA5B0FFCC5F3}" srcOrd="0" destOrd="0" parTransId="{4B7484BC-B4D7-4F6D-B913-A8B563E3CC68}" sibTransId="{2F4C165B-9FE2-4368-8684-420E7EF12C68}"/>
    <dgm:cxn modelId="{83140D59-1002-44E9-BB31-4E8CA4658358}" type="presOf" srcId="{27242AAE-9725-478B-8020-3CA19F33C1A3}" destId="{19AFCDB9-5C40-4CAF-92F4-0D6C3F4B05BE}" srcOrd="0" destOrd="0" presId="urn:microsoft.com/office/officeart/2005/8/layout/radial1"/>
    <dgm:cxn modelId="{F0C8642A-7104-4657-BF61-CCC0DF17417C}" srcId="{DAB5D342-3D03-43A1-803B-42284C32A734}" destId="{F7107A11-9BA2-4408-B4BD-05FA87A30382}" srcOrd="11" destOrd="0" parTransId="{A4640720-17C8-4013-8B46-2D8B877E70F6}" sibTransId="{CBBC5DAE-87C2-4E3A-9126-1CA07F958D60}"/>
    <dgm:cxn modelId="{B4E3FDCC-D68D-4571-91A8-5210D45EF70D}" type="presOf" srcId="{DA7BBC2D-5916-438D-AB59-EE4321F84CF3}" destId="{8FACC0CF-7307-4D8D-B99C-B4A07F14D183}" srcOrd="0" destOrd="0" presId="urn:microsoft.com/office/officeart/2005/8/layout/radial1"/>
    <dgm:cxn modelId="{5D3F6DCC-D43A-478D-99D8-9DC791F9F78E}" type="presOf" srcId="{D7546A53-1CA3-4AC6-91A5-D85F848E3D03}" destId="{EFB70976-ADAB-4E64-B318-6CA6F462A59D}" srcOrd="0" destOrd="0" presId="urn:microsoft.com/office/officeart/2005/8/layout/radial1"/>
    <dgm:cxn modelId="{67E99AA9-98D3-4BAE-BD05-D1FF7DA5BA9F}" srcId="{DAB5D342-3D03-43A1-803B-42284C32A734}" destId="{B0677C03-E637-4265-87CD-80DD5C8BDB83}" srcOrd="1" destOrd="0" parTransId="{27242AAE-9725-478B-8020-3CA19F33C1A3}" sibTransId="{3A340425-8EF5-41D7-8083-DE51D9898E14}"/>
    <dgm:cxn modelId="{D35C9330-7DA4-4B69-989B-FE947CA8E528}" type="presOf" srcId="{0DC8929F-EEC4-49FD-A0C9-E0A2CDCC16C5}" destId="{5317D879-48F5-4746-8B2B-1B9F0B8078C1}" srcOrd="0" destOrd="0" presId="urn:microsoft.com/office/officeart/2005/8/layout/radial1"/>
    <dgm:cxn modelId="{34A5D385-F8C5-4782-9C35-67309AB0F5B4}" type="presOf" srcId="{FAE4EB16-4187-419B-9193-9C1DD4CB3721}" destId="{29F7D2D4-32D1-4E16-8450-A7AF6D6093F9}" srcOrd="1" destOrd="0" presId="urn:microsoft.com/office/officeart/2005/8/layout/radial1"/>
    <dgm:cxn modelId="{BC1B70F2-A4DE-4E4D-B5A0-6BE73AA76778}" type="presOf" srcId="{FF04BCC0-487D-4A5A-AECA-A3321FCD8E20}" destId="{7992A353-DA23-40B2-B51D-A128C31187D4}" srcOrd="0" destOrd="0" presId="urn:microsoft.com/office/officeart/2005/8/layout/radial1"/>
    <dgm:cxn modelId="{487412AC-B75B-4F98-96C1-2FFBF203D7E7}" type="presOf" srcId="{E97848C0-C873-434D-92DB-2D5855E94D4E}" destId="{0D34B8BF-1DF6-4F58-98EF-74B499B2E607}" srcOrd="0" destOrd="0" presId="urn:microsoft.com/office/officeart/2005/8/layout/radial1"/>
    <dgm:cxn modelId="{A513C5F8-689D-4561-BF96-0ED527F4C763}" srcId="{0DD54CB2-8AD8-4732-A16F-793A62D740D1}" destId="{DAB5D342-3D03-43A1-803B-42284C32A734}" srcOrd="0" destOrd="0" parTransId="{DE5281A3-7A0F-4244-95C8-FBCBDF1D949C}" sibTransId="{82917E43-5D6E-44F3-BF57-74E6CB2C3568}"/>
    <dgm:cxn modelId="{D7E4D5CD-4DA5-4F9F-8E27-7B82DD9749E7}" type="presOf" srcId="{2231DD74-AE4D-40D6-9E9B-AFE1673966A4}" destId="{C829B9BA-710A-40A4-A2CB-0D00ECA20D0E}" srcOrd="1" destOrd="0" presId="urn:microsoft.com/office/officeart/2005/8/layout/radial1"/>
    <dgm:cxn modelId="{146A34AC-EB6F-4763-9B60-129375020654}" type="presOf" srcId="{A4640720-17C8-4013-8B46-2D8B877E70F6}" destId="{4AEB88C1-3D25-4E0E-9926-D30361B60BC4}" srcOrd="0" destOrd="0" presId="urn:microsoft.com/office/officeart/2005/8/layout/radial1"/>
    <dgm:cxn modelId="{91F884C1-95E2-4457-A5F3-B8F4860782F6}" type="presOf" srcId="{BE8E83EA-0BA1-4668-A7C6-86695F5DEA6B}" destId="{749DB5AE-16DD-4DD7-B45F-E13595803A72}" srcOrd="0" destOrd="0" presId="urn:microsoft.com/office/officeart/2005/8/layout/radial1"/>
    <dgm:cxn modelId="{7DBD0D2D-D515-4E4E-B7C7-118926B62A19}" srcId="{DAB5D342-3D03-43A1-803B-42284C32A734}" destId="{EC419099-BFE1-4320-AC58-04137E926A70}" srcOrd="7" destOrd="0" parTransId="{FAE4EB16-4187-419B-9193-9C1DD4CB3721}" sibTransId="{F85FAD93-CF47-40BF-BE61-5441EB5D5D7A}"/>
    <dgm:cxn modelId="{9DA3F059-B9C1-43BE-8B6C-9A865ED45699}" srcId="{DAB5D342-3D03-43A1-803B-42284C32A734}" destId="{6CE60176-0E58-4A69-9D82-B2273F3167B7}" srcOrd="4" destOrd="0" parTransId="{E444E2EE-BBB1-428F-97EB-F6F88D0B9D0E}" sibTransId="{04E67238-B263-468C-9260-52AC95E0C0BC}"/>
    <dgm:cxn modelId="{EE303ACC-E99F-49D4-B3E3-6794112D08DE}" type="presOf" srcId="{E444E2EE-BBB1-428F-97EB-F6F88D0B9D0E}" destId="{CECA0733-48AD-4E06-AC98-D59C63F853C6}" srcOrd="1" destOrd="0" presId="urn:microsoft.com/office/officeart/2005/8/layout/radial1"/>
    <dgm:cxn modelId="{AAEF0D4D-93A9-4008-88B2-6B879734E2E7}" type="presOf" srcId="{1F28E969-EC2D-47D3-8096-1418E5BBA041}" destId="{79BB4908-D165-46E3-9C59-89E6550AEDA1}" srcOrd="1" destOrd="0" presId="urn:microsoft.com/office/officeart/2005/8/layout/radial1"/>
    <dgm:cxn modelId="{F92C2A45-256A-4FF8-BBF3-95F7224B1455}" type="presOf" srcId="{EC419099-BFE1-4320-AC58-04137E926A70}" destId="{C4D97865-6FB7-4EC1-AF29-6078149D547C}" srcOrd="0" destOrd="0" presId="urn:microsoft.com/office/officeart/2005/8/layout/radial1"/>
    <dgm:cxn modelId="{F5115CC0-628B-4AFA-A24E-6199CF31F24A}" srcId="{DAB5D342-3D03-43A1-803B-42284C32A734}" destId="{7475CCC7-5AD3-4508-B805-554DF7EEF96B}" srcOrd="10" destOrd="0" parTransId="{43D8B000-DEC2-4A03-B501-1DB5D4396996}" sibTransId="{BBB4715C-4555-4C8D-ADA7-5DC057B3A9C0}"/>
    <dgm:cxn modelId="{28A92B9E-AAEF-4AEB-AE5F-947D57CDD6C8}" type="presOf" srcId="{6CE60176-0E58-4A69-9D82-B2273F3167B7}" destId="{F8F1BD6D-73FC-45F0-86AF-5A2FE4CCDF8F}" srcOrd="0" destOrd="0" presId="urn:microsoft.com/office/officeart/2005/8/layout/radial1"/>
    <dgm:cxn modelId="{69D14867-FB8B-4D73-840B-D57C97A5EDAA}" type="presOf" srcId="{290C0E29-EC5B-4D90-945A-FA5B0FFCC5F3}" destId="{C3399C46-CE08-48A7-BA62-C5586C41693B}" srcOrd="0" destOrd="0" presId="urn:microsoft.com/office/officeart/2005/8/layout/radial1"/>
    <dgm:cxn modelId="{0D3DC1EF-7B57-48E7-898C-66307B38D360}" type="presOf" srcId="{4358E365-CBDD-4536-8543-3B92FF03F906}" destId="{882796B4-6D23-4BA4-9939-A0FA9BDB9FFA}" srcOrd="0" destOrd="0" presId="urn:microsoft.com/office/officeart/2005/8/layout/radial1"/>
    <dgm:cxn modelId="{93BE81A7-3052-4222-BDB6-B39F25928A9F}" type="presOf" srcId="{4B7484BC-B4D7-4F6D-B913-A8B563E3CC68}" destId="{76E7E531-BC1D-4D40-B508-523294CCAA32}" srcOrd="1" destOrd="0" presId="urn:microsoft.com/office/officeart/2005/8/layout/radial1"/>
    <dgm:cxn modelId="{6BA7C0B7-1AB4-4729-BA9A-5D8179F837F5}" type="presParOf" srcId="{950AEB0E-088D-4695-83C2-DBE98D8C6307}" destId="{07A6201C-9240-4B07-AAEF-AA85451835F0}" srcOrd="0" destOrd="0" presId="urn:microsoft.com/office/officeart/2005/8/layout/radial1"/>
    <dgm:cxn modelId="{08CE7D9E-116F-46F6-B147-49F9344B12E3}" type="presParOf" srcId="{950AEB0E-088D-4695-83C2-DBE98D8C6307}" destId="{C9013878-DEBE-4C69-9331-BB0E8C0488C8}" srcOrd="1" destOrd="0" presId="urn:microsoft.com/office/officeart/2005/8/layout/radial1"/>
    <dgm:cxn modelId="{E380FB3C-3B02-449F-8E52-AE5C526269A7}" type="presParOf" srcId="{C9013878-DEBE-4C69-9331-BB0E8C0488C8}" destId="{76E7E531-BC1D-4D40-B508-523294CCAA32}" srcOrd="0" destOrd="0" presId="urn:microsoft.com/office/officeart/2005/8/layout/radial1"/>
    <dgm:cxn modelId="{DF539D69-D8AC-4DB0-B0ED-2A1115028FE7}" type="presParOf" srcId="{950AEB0E-088D-4695-83C2-DBE98D8C6307}" destId="{C3399C46-CE08-48A7-BA62-C5586C41693B}" srcOrd="2" destOrd="0" presId="urn:microsoft.com/office/officeart/2005/8/layout/radial1"/>
    <dgm:cxn modelId="{AA05A00E-F36D-4C4E-8D30-46568B43C0EE}" type="presParOf" srcId="{950AEB0E-088D-4695-83C2-DBE98D8C6307}" destId="{19AFCDB9-5C40-4CAF-92F4-0D6C3F4B05BE}" srcOrd="3" destOrd="0" presId="urn:microsoft.com/office/officeart/2005/8/layout/radial1"/>
    <dgm:cxn modelId="{3DF0BE99-F5C7-46E4-903F-99BACA8735AE}" type="presParOf" srcId="{19AFCDB9-5C40-4CAF-92F4-0D6C3F4B05BE}" destId="{92F899A9-D87C-4B95-AE41-4AD25E383B64}" srcOrd="0" destOrd="0" presId="urn:microsoft.com/office/officeart/2005/8/layout/radial1"/>
    <dgm:cxn modelId="{89804448-67B7-4BA9-8210-4BC3E8A195F5}" type="presParOf" srcId="{950AEB0E-088D-4695-83C2-DBE98D8C6307}" destId="{D205E6EC-B262-401B-9A24-1FC17F0BE229}" srcOrd="4" destOrd="0" presId="urn:microsoft.com/office/officeart/2005/8/layout/radial1"/>
    <dgm:cxn modelId="{AAC5C06B-F0DD-4DAF-A6BC-648456140750}" type="presParOf" srcId="{950AEB0E-088D-4695-83C2-DBE98D8C6307}" destId="{CD0586C1-8229-4D83-B7B1-8E9D038531B6}" srcOrd="5" destOrd="0" presId="urn:microsoft.com/office/officeart/2005/8/layout/radial1"/>
    <dgm:cxn modelId="{0B319C31-80D1-4CAF-8603-FCE0D2FDE102}" type="presParOf" srcId="{CD0586C1-8229-4D83-B7B1-8E9D038531B6}" destId="{C829B9BA-710A-40A4-A2CB-0D00ECA20D0E}" srcOrd="0" destOrd="0" presId="urn:microsoft.com/office/officeart/2005/8/layout/radial1"/>
    <dgm:cxn modelId="{AC9213D5-B2A4-4E0F-A31F-39A267DED59A}" type="presParOf" srcId="{950AEB0E-088D-4695-83C2-DBE98D8C6307}" destId="{882796B4-6D23-4BA4-9939-A0FA9BDB9FFA}" srcOrd="6" destOrd="0" presId="urn:microsoft.com/office/officeart/2005/8/layout/radial1"/>
    <dgm:cxn modelId="{E972D287-CA44-4E03-8C4E-9E9B4C3E4BB6}" type="presParOf" srcId="{950AEB0E-088D-4695-83C2-DBE98D8C6307}" destId="{6A52D5DF-B52B-4E72-A4D0-0A8B4F00E1EA}" srcOrd="7" destOrd="0" presId="urn:microsoft.com/office/officeart/2005/8/layout/radial1"/>
    <dgm:cxn modelId="{95E8E64B-BAC8-4633-87FA-41A6273B9E1A}" type="presParOf" srcId="{6A52D5DF-B52B-4E72-A4D0-0A8B4F00E1EA}" destId="{0194A844-2C5C-4112-A70B-EA17CBC79861}" srcOrd="0" destOrd="0" presId="urn:microsoft.com/office/officeart/2005/8/layout/radial1"/>
    <dgm:cxn modelId="{F11B27C2-4BE9-49CC-B8E2-2D9B18ABFAB8}" type="presParOf" srcId="{950AEB0E-088D-4695-83C2-DBE98D8C6307}" destId="{7992A353-DA23-40B2-B51D-A128C31187D4}" srcOrd="8" destOrd="0" presId="urn:microsoft.com/office/officeart/2005/8/layout/radial1"/>
    <dgm:cxn modelId="{3688F5B6-AD39-43E3-B5EF-A85ED6BDE176}" type="presParOf" srcId="{950AEB0E-088D-4695-83C2-DBE98D8C6307}" destId="{15AC40E7-9835-4737-BE60-D2B4C2C99D04}" srcOrd="9" destOrd="0" presId="urn:microsoft.com/office/officeart/2005/8/layout/radial1"/>
    <dgm:cxn modelId="{AC105AB1-4EC8-49A4-923F-D79241409BD2}" type="presParOf" srcId="{15AC40E7-9835-4737-BE60-D2B4C2C99D04}" destId="{CECA0733-48AD-4E06-AC98-D59C63F853C6}" srcOrd="0" destOrd="0" presId="urn:microsoft.com/office/officeart/2005/8/layout/radial1"/>
    <dgm:cxn modelId="{763C2CE3-E805-4EC8-8ED9-CF6E27859F0E}" type="presParOf" srcId="{950AEB0E-088D-4695-83C2-DBE98D8C6307}" destId="{F8F1BD6D-73FC-45F0-86AF-5A2FE4CCDF8F}" srcOrd="10" destOrd="0" presId="urn:microsoft.com/office/officeart/2005/8/layout/radial1"/>
    <dgm:cxn modelId="{DB53CFD3-CB29-43F4-ADA3-759A1F51859C}" type="presParOf" srcId="{950AEB0E-088D-4695-83C2-DBE98D8C6307}" destId="{3BFA1AE4-A0FE-48BB-BD60-16BE3C5E69BD}" srcOrd="11" destOrd="0" presId="urn:microsoft.com/office/officeart/2005/8/layout/radial1"/>
    <dgm:cxn modelId="{F752D0E6-99DB-4493-B342-DC71B2515962}" type="presParOf" srcId="{3BFA1AE4-A0FE-48BB-BD60-16BE3C5E69BD}" destId="{79BB4908-D165-46E3-9C59-89E6550AEDA1}" srcOrd="0" destOrd="0" presId="urn:microsoft.com/office/officeart/2005/8/layout/radial1"/>
    <dgm:cxn modelId="{B3DE54F9-906B-4F6B-8846-6978B07952A0}" type="presParOf" srcId="{950AEB0E-088D-4695-83C2-DBE98D8C6307}" destId="{8FACC0CF-7307-4D8D-B99C-B4A07F14D183}" srcOrd="12" destOrd="0" presId="urn:microsoft.com/office/officeart/2005/8/layout/radial1"/>
    <dgm:cxn modelId="{C8BA430B-BE49-41A3-B3E0-1D05FF6AAF1A}" type="presParOf" srcId="{950AEB0E-088D-4695-83C2-DBE98D8C6307}" destId="{749DB5AE-16DD-4DD7-B45F-E13595803A72}" srcOrd="13" destOrd="0" presId="urn:microsoft.com/office/officeart/2005/8/layout/radial1"/>
    <dgm:cxn modelId="{48AF3270-FDD0-415F-9980-CF780601EBF4}" type="presParOf" srcId="{749DB5AE-16DD-4DD7-B45F-E13595803A72}" destId="{F97DF993-E052-4E7F-B814-F6C58C9C8D13}" srcOrd="0" destOrd="0" presId="urn:microsoft.com/office/officeart/2005/8/layout/radial1"/>
    <dgm:cxn modelId="{0052C7E1-87C7-451A-8CA3-0A2D436E2046}" type="presParOf" srcId="{950AEB0E-088D-4695-83C2-DBE98D8C6307}" destId="{2F35B6FB-0134-4969-BC90-FEB502B67D81}" srcOrd="14" destOrd="0" presId="urn:microsoft.com/office/officeart/2005/8/layout/radial1"/>
    <dgm:cxn modelId="{6002D949-D740-4118-8E06-4F9BC4325701}" type="presParOf" srcId="{950AEB0E-088D-4695-83C2-DBE98D8C6307}" destId="{1C26F108-85C7-4D73-9F4B-880849416352}" srcOrd="15" destOrd="0" presId="urn:microsoft.com/office/officeart/2005/8/layout/radial1"/>
    <dgm:cxn modelId="{8B5E2174-6A2C-4A7C-B62F-6BC69769444B}" type="presParOf" srcId="{1C26F108-85C7-4D73-9F4B-880849416352}" destId="{29F7D2D4-32D1-4E16-8450-A7AF6D6093F9}" srcOrd="0" destOrd="0" presId="urn:microsoft.com/office/officeart/2005/8/layout/radial1"/>
    <dgm:cxn modelId="{FAA258C4-B7C4-4732-B801-0DAE6934FAB6}" type="presParOf" srcId="{950AEB0E-088D-4695-83C2-DBE98D8C6307}" destId="{C4D97865-6FB7-4EC1-AF29-6078149D547C}" srcOrd="16" destOrd="0" presId="urn:microsoft.com/office/officeart/2005/8/layout/radial1"/>
    <dgm:cxn modelId="{5502F0C7-1682-48F5-8300-D004327A4CFF}" type="presParOf" srcId="{950AEB0E-088D-4695-83C2-DBE98D8C6307}" destId="{EFB70976-ADAB-4E64-B318-6CA6F462A59D}" srcOrd="17" destOrd="0" presId="urn:microsoft.com/office/officeart/2005/8/layout/radial1"/>
    <dgm:cxn modelId="{E1640C55-4381-4ABB-B314-600982D38DDE}" type="presParOf" srcId="{EFB70976-ADAB-4E64-B318-6CA6F462A59D}" destId="{80ACC372-3892-44D5-A6F4-54867FBFFC7C}" srcOrd="0" destOrd="0" presId="urn:microsoft.com/office/officeart/2005/8/layout/radial1"/>
    <dgm:cxn modelId="{17999F12-4A99-41EB-9B6B-69640A858524}" type="presParOf" srcId="{950AEB0E-088D-4695-83C2-DBE98D8C6307}" destId="{84A17B3B-C5CB-4B60-BF30-AEB58E302753}" srcOrd="18" destOrd="0" presId="urn:microsoft.com/office/officeart/2005/8/layout/radial1"/>
    <dgm:cxn modelId="{63BF98CC-D433-4C17-9CD0-680ED00189C1}" type="presParOf" srcId="{950AEB0E-088D-4695-83C2-DBE98D8C6307}" destId="{5317D879-48F5-4746-8B2B-1B9F0B8078C1}" srcOrd="19" destOrd="0" presId="urn:microsoft.com/office/officeart/2005/8/layout/radial1"/>
    <dgm:cxn modelId="{3CF85EA4-ADAE-4F8A-B1C8-852470EFC927}" type="presParOf" srcId="{5317D879-48F5-4746-8B2B-1B9F0B8078C1}" destId="{FE93677C-41A8-45A2-89F2-ECB15150E155}" srcOrd="0" destOrd="0" presId="urn:microsoft.com/office/officeart/2005/8/layout/radial1"/>
    <dgm:cxn modelId="{E03D9DC6-0487-4373-B6AB-73B9D8C3D7FC}" type="presParOf" srcId="{950AEB0E-088D-4695-83C2-DBE98D8C6307}" destId="{0D34B8BF-1DF6-4F58-98EF-74B499B2E607}" srcOrd="20" destOrd="0" presId="urn:microsoft.com/office/officeart/2005/8/layout/radial1"/>
    <dgm:cxn modelId="{63DA668E-63D5-44DD-8AE7-D24D575ADC21}" type="presParOf" srcId="{950AEB0E-088D-4695-83C2-DBE98D8C6307}" destId="{00E6BCE0-A6E2-412A-84D2-09D1E9EDF543}" srcOrd="21" destOrd="0" presId="urn:microsoft.com/office/officeart/2005/8/layout/radial1"/>
    <dgm:cxn modelId="{F7DBBD3F-23B3-48D3-8EC4-EAB9E27012AE}" type="presParOf" srcId="{00E6BCE0-A6E2-412A-84D2-09D1E9EDF543}" destId="{F354898A-8421-4652-A497-846EAE6E072E}" srcOrd="0" destOrd="0" presId="urn:microsoft.com/office/officeart/2005/8/layout/radial1"/>
    <dgm:cxn modelId="{0C5FAB03-777E-410F-B6DF-297E260AC45E}" type="presParOf" srcId="{950AEB0E-088D-4695-83C2-DBE98D8C6307}" destId="{D7098B61-8EDB-4B35-AAB0-D8A4FA03E2A2}" srcOrd="22" destOrd="0" presId="urn:microsoft.com/office/officeart/2005/8/layout/radial1"/>
    <dgm:cxn modelId="{2073A839-D177-406F-9CC1-A593BA8A2F00}" type="presParOf" srcId="{950AEB0E-088D-4695-83C2-DBE98D8C6307}" destId="{4AEB88C1-3D25-4E0E-9926-D30361B60BC4}" srcOrd="23" destOrd="0" presId="urn:microsoft.com/office/officeart/2005/8/layout/radial1"/>
    <dgm:cxn modelId="{975C58D1-6D80-4BA1-8EF8-AA8BAD396506}" type="presParOf" srcId="{4AEB88C1-3D25-4E0E-9926-D30361B60BC4}" destId="{3EE14845-F49D-4415-BD66-A5641BEEDFCE}" srcOrd="0" destOrd="0" presId="urn:microsoft.com/office/officeart/2005/8/layout/radial1"/>
    <dgm:cxn modelId="{B9F711CA-35E9-4683-9224-BEF603436E25}" type="presParOf" srcId="{950AEB0E-088D-4695-83C2-DBE98D8C6307}" destId="{EA90C058-FB02-4407-8F73-671A47ADCC76}" srcOrd="2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6201C-9240-4B07-AAEF-AA85451835F0}">
      <dsp:nvSpPr>
        <dsp:cNvPr id="0" name=""/>
        <dsp:cNvSpPr/>
      </dsp:nvSpPr>
      <dsp:spPr>
        <a:xfrm>
          <a:off x="2799784" y="2423994"/>
          <a:ext cx="2633804" cy="20100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Identiteit</a:t>
          </a:r>
          <a:endParaRPr lang="nl-NL" sz="1600" kern="1200" dirty="0"/>
        </a:p>
      </dsp:txBody>
      <dsp:txXfrm>
        <a:off x="3185496" y="2718353"/>
        <a:ext cx="1862380" cy="1421292"/>
      </dsp:txXfrm>
    </dsp:sp>
    <dsp:sp modelId="{C9013878-DEBE-4C69-9331-BB0E8C0488C8}">
      <dsp:nvSpPr>
        <dsp:cNvPr id="0" name=""/>
        <dsp:cNvSpPr/>
      </dsp:nvSpPr>
      <dsp:spPr>
        <a:xfrm rot="16169085">
          <a:off x="3470184" y="1779943"/>
          <a:ext cx="1263565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1263565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10800000">
        <a:off x="4070377" y="1760672"/>
        <a:ext cx="63178" cy="63178"/>
      </dsp:txXfrm>
    </dsp:sp>
    <dsp:sp modelId="{C3399C46-CE08-48A7-BA62-C5586C41693B}">
      <dsp:nvSpPr>
        <dsp:cNvPr id="0" name=""/>
        <dsp:cNvSpPr/>
      </dsp:nvSpPr>
      <dsp:spPr>
        <a:xfrm>
          <a:off x="3347864" y="32173"/>
          <a:ext cx="1486695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b="0" kern="1200" dirty="0" err="1" smtClean="0"/>
            <a:t>Lichame-lijk</a:t>
          </a:r>
          <a:endParaRPr lang="nl-NL" sz="1600" b="0" kern="1200" dirty="0"/>
        </a:p>
      </dsp:txBody>
      <dsp:txXfrm>
        <a:off x="3565585" y="197415"/>
        <a:ext cx="1051253" cy="797860"/>
      </dsp:txXfrm>
    </dsp:sp>
    <dsp:sp modelId="{19AFCDB9-5C40-4CAF-92F4-0D6C3F4B05BE}">
      <dsp:nvSpPr>
        <dsp:cNvPr id="0" name=""/>
        <dsp:cNvSpPr/>
      </dsp:nvSpPr>
      <dsp:spPr>
        <a:xfrm rot="18022563">
          <a:off x="4379147" y="2018874"/>
          <a:ext cx="1113685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1113685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>
        <a:off x="4908148" y="2003349"/>
        <a:ext cx="55684" cy="55684"/>
      </dsp:txXfrm>
    </dsp:sp>
    <dsp:sp modelId="{D205E6EC-B262-401B-9A24-1FC17F0BE229}">
      <dsp:nvSpPr>
        <dsp:cNvPr id="0" name=""/>
        <dsp:cNvSpPr/>
      </dsp:nvSpPr>
      <dsp:spPr>
        <a:xfrm>
          <a:off x="4869087" y="484984"/>
          <a:ext cx="1285015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Beroep</a:t>
          </a:r>
          <a:br>
            <a:rPr lang="nl-NL" sz="1600" kern="1200" dirty="0" smtClean="0"/>
          </a:br>
          <a:r>
            <a:rPr lang="nl-NL" sz="1600" kern="1200" dirty="0" smtClean="0"/>
            <a:t>Werk</a:t>
          </a:r>
          <a:br>
            <a:rPr lang="nl-NL" sz="1600" kern="1200" dirty="0" smtClean="0"/>
          </a:br>
          <a:r>
            <a:rPr lang="nl-NL" sz="1600" kern="1200" dirty="0" smtClean="0"/>
            <a:t>Functie</a:t>
          </a:r>
          <a:endParaRPr lang="nl-NL" sz="1600" kern="1200" dirty="0"/>
        </a:p>
      </dsp:txBody>
      <dsp:txXfrm>
        <a:off x="5057273" y="650226"/>
        <a:ext cx="908643" cy="797860"/>
      </dsp:txXfrm>
    </dsp:sp>
    <dsp:sp modelId="{CD0586C1-8229-4D83-B7B1-8E9D038531B6}">
      <dsp:nvSpPr>
        <dsp:cNvPr id="0" name=""/>
        <dsp:cNvSpPr/>
      </dsp:nvSpPr>
      <dsp:spPr>
        <a:xfrm rot="19800000">
          <a:off x="5100406" y="2562148"/>
          <a:ext cx="992749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992749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>
        <a:off x="5571962" y="2549647"/>
        <a:ext cx="49637" cy="49637"/>
      </dsp:txXfrm>
    </dsp:sp>
    <dsp:sp modelId="{882796B4-6D23-4BA4-9939-A0FA9BDB9FFA}">
      <dsp:nvSpPr>
        <dsp:cNvPr id="0" name=""/>
        <dsp:cNvSpPr/>
      </dsp:nvSpPr>
      <dsp:spPr>
        <a:xfrm>
          <a:off x="5913415" y="1446201"/>
          <a:ext cx="1320806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Afkomst</a:t>
          </a:r>
          <a:endParaRPr lang="nl-NL" sz="1600" kern="1200" dirty="0"/>
        </a:p>
      </dsp:txBody>
      <dsp:txXfrm>
        <a:off x="6106843" y="1611443"/>
        <a:ext cx="933950" cy="797860"/>
      </dsp:txXfrm>
    </dsp:sp>
    <dsp:sp modelId="{6A52D5DF-B52B-4E72-A4D0-0A8B4F00E1EA}">
      <dsp:nvSpPr>
        <dsp:cNvPr id="0" name=""/>
        <dsp:cNvSpPr/>
      </dsp:nvSpPr>
      <dsp:spPr>
        <a:xfrm>
          <a:off x="5433588" y="3416682"/>
          <a:ext cx="808014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808014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>
        <a:off x="5817395" y="3408799"/>
        <a:ext cx="40400" cy="40400"/>
      </dsp:txXfrm>
    </dsp:sp>
    <dsp:sp modelId="{7992A353-DA23-40B2-B51D-A128C31187D4}">
      <dsp:nvSpPr>
        <dsp:cNvPr id="0" name=""/>
        <dsp:cNvSpPr/>
      </dsp:nvSpPr>
      <dsp:spPr>
        <a:xfrm>
          <a:off x="6241603" y="2864827"/>
          <a:ext cx="1424670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Sociale klasse</a:t>
          </a:r>
          <a:endParaRPr lang="nl-NL" sz="1600" kern="1200" dirty="0"/>
        </a:p>
      </dsp:txBody>
      <dsp:txXfrm>
        <a:off x="6450241" y="3030069"/>
        <a:ext cx="1007394" cy="797860"/>
      </dsp:txXfrm>
    </dsp:sp>
    <dsp:sp modelId="{15AC40E7-9835-4737-BE60-D2B4C2C99D04}">
      <dsp:nvSpPr>
        <dsp:cNvPr id="0" name=""/>
        <dsp:cNvSpPr/>
      </dsp:nvSpPr>
      <dsp:spPr>
        <a:xfrm rot="1759248">
          <a:off x="5118277" y="4238058"/>
          <a:ext cx="921680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921680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>
        <a:off x="5556075" y="4227334"/>
        <a:ext cx="46084" cy="46084"/>
      </dsp:txXfrm>
    </dsp:sp>
    <dsp:sp modelId="{F8F1BD6D-73FC-45F0-86AF-5A2FE4CCDF8F}">
      <dsp:nvSpPr>
        <dsp:cNvPr id="0" name=""/>
        <dsp:cNvSpPr/>
      </dsp:nvSpPr>
      <dsp:spPr>
        <a:xfrm>
          <a:off x="5839329" y="4244876"/>
          <a:ext cx="1468969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Levens  </a:t>
          </a:r>
          <a:r>
            <a:rPr lang="nl-NL" sz="1600" kern="1200" dirty="0" err="1" smtClean="0"/>
            <a:t>beschouw-ing</a:t>
          </a:r>
          <a:endParaRPr lang="nl-NL" sz="1600" kern="1200" dirty="0"/>
        </a:p>
      </dsp:txBody>
      <dsp:txXfrm>
        <a:off x="6054455" y="4410118"/>
        <a:ext cx="1038717" cy="797860"/>
      </dsp:txXfrm>
    </dsp:sp>
    <dsp:sp modelId="{3BFA1AE4-A0FE-48BB-BD60-16BE3C5E69BD}">
      <dsp:nvSpPr>
        <dsp:cNvPr id="0" name=""/>
        <dsp:cNvSpPr/>
      </dsp:nvSpPr>
      <dsp:spPr>
        <a:xfrm rot="3600000">
          <a:off x="4351236" y="4849809"/>
          <a:ext cx="1185733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1185733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>
        <a:off x="4914459" y="4832483"/>
        <a:ext cx="59286" cy="59286"/>
      </dsp:txXfrm>
    </dsp:sp>
    <dsp:sp modelId="{8FACC0CF-7307-4D8D-B99C-B4A07F14D183}">
      <dsp:nvSpPr>
        <dsp:cNvPr id="0" name=""/>
        <dsp:cNvSpPr/>
      </dsp:nvSpPr>
      <dsp:spPr>
        <a:xfrm>
          <a:off x="4842441" y="5321960"/>
          <a:ext cx="1385742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b="0" kern="1200" dirty="0" smtClean="0"/>
            <a:t>Bezit</a:t>
          </a:r>
          <a:endParaRPr lang="nl-NL" sz="1600" b="0" kern="1200" dirty="0"/>
        </a:p>
      </dsp:txBody>
      <dsp:txXfrm>
        <a:off x="5045378" y="5487202"/>
        <a:ext cx="979868" cy="797860"/>
      </dsp:txXfrm>
    </dsp:sp>
    <dsp:sp modelId="{749DB5AE-16DD-4DD7-B45F-E13595803A72}">
      <dsp:nvSpPr>
        <dsp:cNvPr id="0" name=""/>
        <dsp:cNvSpPr/>
      </dsp:nvSpPr>
      <dsp:spPr>
        <a:xfrm rot="5400000">
          <a:off x="3482649" y="5055724"/>
          <a:ext cx="1268074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1268074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>
        <a:off x="4084984" y="5036340"/>
        <a:ext cx="63403" cy="63403"/>
      </dsp:txXfrm>
    </dsp:sp>
    <dsp:sp modelId="{2F35B6FB-0134-4969-BC90-FEB502B67D81}">
      <dsp:nvSpPr>
        <dsp:cNvPr id="0" name=""/>
        <dsp:cNvSpPr/>
      </dsp:nvSpPr>
      <dsp:spPr>
        <a:xfrm>
          <a:off x="3373338" y="5702079"/>
          <a:ext cx="1486695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Kennis</a:t>
          </a:r>
          <a:br>
            <a:rPr lang="nl-NL" sz="1600" kern="1200" dirty="0" smtClean="0"/>
          </a:br>
          <a:r>
            <a:rPr lang="nl-NL" sz="1600" kern="1200" dirty="0" smtClean="0"/>
            <a:t>Ervaring</a:t>
          </a:r>
          <a:br>
            <a:rPr lang="nl-NL" sz="1600" kern="1200" dirty="0" smtClean="0"/>
          </a:br>
          <a:r>
            <a:rPr lang="nl-NL" sz="1600" kern="1200" dirty="0" smtClean="0"/>
            <a:t>Opleiding</a:t>
          </a:r>
          <a:endParaRPr lang="nl-NL" sz="1600" kern="1200" dirty="0"/>
        </a:p>
      </dsp:txBody>
      <dsp:txXfrm>
        <a:off x="3591059" y="5867321"/>
        <a:ext cx="1051253" cy="797860"/>
      </dsp:txXfrm>
    </dsp:sp>
    <dsp:sp modelId="{1C26F108-85C7-4D73-9F4B-880849416352}">
      <dsp:nvSpPr>
        <dsp:cNvPr id="0" name=""/>
        <dsp:cNvSpPr/>
      </dsp:nvSpPr>
      <dsp:spPr>
        <a:xfrm rot="7200000">
          <a:off x="2690552" y="4853187"/>
          <a:ext cx="1193534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1193534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10800000">
        <a:off x="3257481" y="4835666"/>
        <a:ext cx="59676" cy="59676"/>
      </dsp:txXfrm>
    </dsp:sp>
    <dsp:sp modelId="{C4D97865-6FB7-4EC1-AF29-6078149D547C}">
      <dsp:nvSpPr>
        <dsp:cNvPr id="0" name=""/>
        <dsp:cNvSpPr/>
      </dsp:nvSpPr>
      <dsp:spPr>
        <a:xfrm>
          <a:off x="2051722" y="5321960"/>
          <a:ext cx="1292676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err="1" smtClean="0"/>
            <a:t>Geschie-denis</a:t>
          </a:r>
          <a:endParaRPr lang="nl-NL" sz="1600" kern="1200" dirty="0"/>
        </a:p>
      </dsp:txBody>
      <dsp:txXfrm>
        <a:off x="2241030" y="5487202"/>
        <a:ext cx="914060" cy="797860"/>
      </dsp:txXfrm>
    </dsp:sp>
    <dsp:sp modelId="{EFB70976-ADAB-4E64-B318-6CA6F462A59D}">
      <dsp:nvSpPr>
        <dsp:cNvPr id="0" name=""/>
        <dsp:cNvSpPr/>
      </dsp:nvSpPr>
      <dsp:spPr>
        <a:xfrm rot="9000000">
          <a:off x="2197028" y="4255993"/>
          <a:ext cx="931858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931858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10800000">
        <a:off x="2639661" y="4245014"/>
        <a:ext cx="46592" cy="46592"/>
      </dsp:txXfrm>
    </dsp:sp>
    <dsp:sp modelId="{84A17B3B-C5CB-4B60-BF30-AEB58E302753}">
      <dsp:nvSpPr>
        <dsp:cNvPr id="0" name=""/>
        <dsp:cNvSpPr/>
      </dsp:nvSpPr>
      <dsp:spPr>
        <a:xfrm>
          <a:off x="899591" y="4283453"/>
          <a:ext cx="1519925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Waarden</a:t>
          </a:r>
          <a:br>
            <a:rPr lang="nl-NL" sz="1600" kern="1200" dirty="0" smtClean="0"/>
          </a:br>
          <a:r>
            <a:rPr lang="nl-NL" sz="1600" kern="1200" dirty="0" smtClean="0"/>
            <a:t>Normen</a:t>
          </a:r>
          <a:br>
            <a:rPr lang="nl-NL" sz="1600" kern="1200" dirty="0" smtClean="0"/>
          </a:br>
          <a:r>
            <a:rPr lang="nl-NL" sz="1600" kern="1200" dirty="0" smtClean="0"/>
            <a:t>Tradities</a:t>
          </a:r>
          <a:endParaRPr lang="nl-NL" sz="1600" kern="1200" dirty="0"/>
        </a:p>
      </dsp:txBody>
      <dsp:txXfrm>
        <a:off x="1122179" y="4448695"/>
        <a:ext cx="1074749" cy="797860"/>
      </dsp:txXfrm>
    </dsp:sp>
    <dsp:sp modelId="{5317D879-48F5-4746-8B2B-1B9F0B8078C1}">
      <dsp:nvSpPr>
        <dsp:cNvPr id="0" name=""/>
        <dsp:cNvSpPr/>
      </dsp:nvSpPr>
      <dsp:spPr>
        <a:xfrm rot="10800000">
          <a:off x="1980734" y="3416682"/>
          <a:ext cx="819049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819049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10800000">
        <a:off x="2369783" y="3408523"/>
        <a:ext cx="40952" cy="40952"/>
      </dsp:txXfrm>
    </dsp:sp>
    <dsp:sp modelId="{0D34B8BF-1DF6-4F58-98EF-74B499B2E607}">
      <dsp:nvSpPr>
        <dsp:cNvPr id="0" name=""/>
        <dsp:cNvSpPr/>
      </dsp:nvSpPr>
      <dsp:spPr>
        <a:xfrm>
          <a:off x="578134" y="2864827"/>
          <a:ext cx="1402599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Interesses</a:t>
          </a:r>
          <a:endParaRPr lang="nl-NL" sz="1600" kern="1200" dirty="0"/>
        </a:p>
      </dsp:txBody>
      <dsp:txXfrm>
        <a:off x="783540" y="3030069"/>
        <a:ext cx="991787" cy="797860"/>
      </dsp:txXfrm>
    </dsp:sp>
    <dsp:sp modelId="{00E6BCE0-A6E2-412A-84D2-09D1E9EDF543}">
      <dsp:nvSpPr>
        <dsp:cNvPr id="0" name=""/>
        <dsp:cNvSpPr/>
      </dsp:nvSpPr>
      <dsp:spPr>
        <a:xfrm rot="12600000">
          <a:off x="2157989" y="2566911"/>
          <a:ext cx="973700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973700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10800000">
        <a:off x="2620496" y="2554886"/>
        <a:ext cx="48685" cy="48685"/>
      </dsp:txXfrm>
    </dsp:sp>
    <dsp:sp modelId="{D7098B61-8EDB-4B35-AAB0-D8A4FA03E2A2}">
      <dsp:nvSpPr>
        <dsp:cNvPr id="0" name=""/>
        <dsp:cNvSpPr/>
      </dsp:nvSpPr>
      <dsp:spPr>
        <a:xfrm>
          <a:off x="969526" y="1446201"/>
          <a:ext cx="1380055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kern="1200" dirty="0" smtClean="0"/>
            <a:t>Lidmaat schap</a:t>
          </a:r>
          <a:endParaRPr lang="nl-NL" sz="1600" kern="1200" dirty="0"/>
        </a:p>
      </dsp:txBody>
      <dsp:txXfrm>
        <a:off x="1171630" y="1611443"/>
        <a:ext cx="975847" cy="797860"/>
      </dsp:txXfrm>
    </dsp:sp>
    <dsp:sp modelId="{4AEB88C1-3D25-4E0E-9926-D30361B60BC4}">
      <dsp:nvSpPr>
        <dsp:cNvPr id="0" name=""/>
        <dsp:cNvSpPr/>
      </dsp:nvSpPr>
      <dsp:spPr>
        <a:xfrm rot="14400000">
          <a:off x="2690835" y="1980340"/>
          <a:ext cx="1193157" cy="24635"/>
        </a:xfrm>
        <a:custGeom>
          <a:avLst/>
          <a:gdLst/>
          <a:ahLst/>
          <a:cxnLst/>
          <a:rect l="0" t="0" r="0" b="0"/>
          <a:pathLst>
            <a:path>
              <a:moveTo>
                <a:pt x="0" y="12317"/>
              </a:moveTo>
              <a:lnTo>
                <a:pt x="1193157" y="12317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600" kern="1200"/>
        </a:p>
      </dsp:txBody>
      <dsp:txXfrm rot="10800000">
        <a:off x="3257585" y="1962829"/>
        <a:ext cx="59657" cy="59657"/>
      </dsp:txXfrm>
    </dsp:sp>
    <dsp:sp modelId="{EA90C058-FB02-4407-8F73-671A47ADCC76}">
      <dsp:nvSpPr>
        <dsp:cNvPr id="0" name=""/>
        <dsp:cNvSpPr/>
      </dsp:nvSpPr>
      <dsp:spPr>
        <a:xfrm>
          <a:off x="2049645" y="407695"/>
          <a:ext cx="1296828" cy="11283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600" b="0" kern="1200" dirty="0" smtClean="0"/>
            <a:t>Geslacht</a:t>
          </a:r>
          <a:endParaRPr lang="nl-NL" sz="1600" b="0" kern="1200" dirty="0"/>
        </a:p>
      </dsp:txBody>
      <dsp:txXfrm>
        <a:off x="2239561" y="572937"/>
        <a:ext cx="916996" cy="797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AD058C5-EE21-49C2-AE27-4060564FF6FA}" type="datetimeFigureOut">
              <a:rPr lang="nl-NL" smtClean="0"/>
              <a:t>6-9-2015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FCD39F8-0BCA-46AE-B0EE-D0E4EF43247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nl/url?sa=i&amp;rct=j&amp;q=&amp;esrc=s&amp;source=images&amp;cd=&amp;cad=rja&amp;uact=8&amp;ved=0CAcQjRxqFQoTCOXT896t4scCFUQ7GgodHTYLWw&amp;url=http%3A%2F%2Fwww.proud2bme.nl%2FArtikelen_over_schoonheid%2FDe_gevolgen_van_een_laag_zelfbeeld&amp;bvm=bv.102022582,d.d2s&amp;psig=AFQjCNF9QgY5OaZu6CJYOIJLjhN8I-cL1Q&amp;ust=144162710413262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nl/url?sa=i&amp;rct=j&amp;q=&amp;esrc=s&amp;source=images&amp;cd=&amp;cad=rja&amp;uact=8&amp;ved=0CAcQjRxqFQoTCP2WqPet4scCFYt-GgodNDoBmw&amp;url=https%3A%2F%2Ftrudyvandenberg.wordpress.com%2F2011%2F03%2F13%2F2beffective%25C2%25AE-methode%2F&amp;bvm=bv.102022582,d.d2s&amp;psig=AFQjCNFmWnn2O4rRIO0oiehPc-_5m6lrHg&amp;ust=144162716820646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nl/url?sa=i&amp;rct=j&amp;q=&amp;esrc=s&amp;source=images&amp;cd=&amp;cad=rja&amp;uact=8&amp;ved=0CAcQjRxqFQoTCMbysNuu4scCFQhAGgodubkA8w&amp;url=http%3A%2F%2Fwww.2reflect.nl%2Ffeedback%2F&amp;psig=AFQjCNGZFjaUQcJYmQDCWuFfsEcdnVClxQ&amp;ust=144162723885534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nl/url?sa=i&amp;rct=j&amp;q=&amp;esrc=s&amp;source=images&amp;cd=&amp;cad=rja&amp;uact=8&amp;ved=0CAcQjRxqFQoTCIHYsuis4scCFUcwGgodZl0Ddg&amp;url=http%3A%2F%2Fwww.beautyjournaal.nl%2Ftag%2Fvertekend-zelfbeeld%2F&amp;psig=AFQjCNFjcbpibZX8DMOjSS7n78N812HCvQ&amp;ust=144162688722637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nl/url?sa=i&amp;rct=j&amp;q=&amp;esrc=s&amp;source=images&amp;cd=&amp;cad=rja&amp;uact=8&amp;ved=0CAcQjRxqFQoTCJW0xIOt4scCFcjZGgodUGgD1g&amp;url=http%3A%2F%2Fwww.aloco.nl%2Fwaterval%2F1%2F09%2F09_07woordenschat.html&amp;bvm=bv.102022582,d.d2s&amp;psig=AFQjCNHKVQBo7P-KEoQAVgSC9ux9YwivCA&amp;ust=1441626932993673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nl.outofservice.com/bigfiv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nl/url?sa=i&amp;rct=j&amp;q=&amp;esrc=s&amp;source=images&amp;cd=&amp;cad=rja&amp;uact=8&amp;ved=0CAcQjRxqFQoTCO-c3L2t4scCFUG2Ggod_ooHqw&amp;url=http%3A%2F%2Fwww.colourwise.nl%2Fpersoonlijkheid%2F&amp;bvm=bv.102022582,d.d2s&amp;psig=AFQjCNE-MrVOQiSG7zZvbN0ogW5TJ273FQ&amp;ust=144162705839251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43808" y="533400"/>
            <a:ext cx="5628460" cy="2868168"/>
          </a:xfrm>
        </p:spPr>
        <p:txBody>
          <a:bodyPr/>
          <a:lstStyle/>
          <a:p>
            <a:r>
              <a:rPr lang="nl-NL" dirty="0" smtClean="0"/>
              <a:t>Ieder mens is uniek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3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31597" y="4653136"/>
            <a:ext cx="2557389" cy="2204864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</a:t>
            </a:r>
          </a:p>
          <a:p>
            <a:r>
              <a:rPr lang="nl-NL" dirty="0" smtClean="0"/>
              <a:t>Begeleidingskunde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September 2015</a:t>
            </a:r>
            <a:endParaRPr lang="nl-NL" dirty="0"/>
          </a:p>
        </p:txBody>
      </p:sp>
      <p:pic>
        <p:nvPicPr>
          <p:cNvPr id="1026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699792" cy="336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544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Identiteit en zelfbeeld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Identiteit</a:t>
            </a:r>
          </a:p>
          <a:p>
            <a:pPr lvl="1"/>
            <a:r>
              <a:rPr lang="nl-NL" dirty="0" smtClean="0"/>
              <a:t>Wie ben jij</a:t>
            </a:r>
          </a:p>
          <a:p>
            <a:pPr lvl="2"/>
            <a:r>
              <a:rPr lang="nl-NL" dirty="0" smtClean="0"/>
              <a:t>Persoonlijkheid, gedrag, innerlijk</a:t>
            </a:r>
          </a:p>
          <a:p>
            <a:pPr lvl="2"/>
            <a:r>
              <a:rPr lang="nl-NL" dirty="0" smtClean="0"/>
              <a:t>Uiterlijk</a:t>
            </a:r>
          </a:p>
          <a:p>
            <a:pPr lvl="2"/>
            <a:r>
              <a:rPr lang="nl-NL" dirty="0" smtClean="0"/>
              <a:t>Wat vind jij belangrijk</a:t>
            </a:r>
          </a:p>
          <a:p>
            <a:pPr lvl="1"/>
            <a:r>
              <a:rPr lang="nl-NL" dirty="0" smtClean="0"/>
              <a:t>Zelfbeeld</a:t>
            </a:r>
          </a:p>
          <a:p>
            <a:pPr lvl="2"/>
            <a:r>
              <a:rPr lang="nl-NL" dirty="0" smtClean="0"/>
              <a:t>Hoe zie jij jezelf</a:t>
            </a:r>
          </a:p>
          <a:p>
            <a:pPr lvl="2"/>
            <a:r>
              <a:rPr lang="nl-NL" dirty="0" smtClean="0"/>
              <a:t>Hoe ervaar jij jezelf</a:t>
            </a:r>
          </a:p>
          <a:p>
            <a:r>
              <a:rPr lang="nl-NL" dirty="0" smtClean="0"/>
              <a:t>Identiteitsproblemen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1876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7442547"/>
              </p:ext>
            </p:extLst>
          </p:nvPr>
        </p:nvGraphicFramePr>
        <p:xfrm>
          <a:off x="0" y="0"/>
          <a:ext cx="824440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 rot="16200000">
            <a:off x="7216340" y="4997636"/>
            <a:ext cx="2812728" cy="683568"/>
          </a:xfrm>
        </p:spPr>
        <p:txBody>
          <a:bodyPr/>
          <a:lstStyle/>
          <a:p>
            <a:r>
              <a:rPr lang="nl-NL" dirty="0" smtClean="0"/>
              <a:t>Identiteit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95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proud2bme.nl/imgl/hsfile_165868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437112"/>
            <a:ext cx="61912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Staat niet vast</a:t>
            </a:r>
          </a:p>
          <a:p>
            <a:pPr lvl="1"/>
            <a:r>
              <a:rPr lang="nl-NL" dirty="0" smtClean="0"/>
              <a:t>Zelfbeeld versus identiteit</a:t>
            </a:r>
          </a:p>
          <a:p>
            <a:pPr lvl="1"/>
            <a:r>
              <a:rPr lang="nl-NL" dirty="0" smtClean="0"/>
              <a:t>Zelfbeeld versus ideale zelfbeeld</a:t>
            </a:r>
          </a:p>
          <a:p>
            <a:r>
              <a:rPr lang="nl-NL" dirty="0" smtClean="0"/>
              <a:t>Jezelf beter leren kennen</a:t>
            </a:r>
          </a:p>
          <a:p>
            <a:pPr lvl="1"/>
            <a:r>
              <a:rPr lang="nl-NL" dirty="0" smtClean="0"/>
              <a:t>Reflecteren</a:t>
            </a:r>
          </a:p>
          <a:p>
            <a:pPr lvl="2"/>
            <a:r>
              <a:rPr lang="nl-NL" dirty="0" smtClean="0"/>
              <a:t>Nadenken over je gedrag</a:t>
            </a:r>
          </a:p>
          <a:p>
            <a:pPr lvl="2"/>
            <a:r>
              <a:rPr lang="nl-NL" dirty="0" smtClean="0"/>
              <a:t>Effecten van gedrag</a:t>
            </a:r>
          </a:p>
          <a:p>
            <a:pPr lvl="2"/>
            <a:r>
              <a:rPr lang="nl-NL" dirty="0" smtClean="0"/>
              <a:t>Feedback op gedrag</a:t>
            </a:r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0703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trudyvandenberg.files.wordpress.com/2011/03/dia1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96504"/>
            <a:ext cx="4972447" cy="372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zelfreflectie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vragen kun je jezelf stellen</a:t>
            </a:r>
          </a:p>
          <a:p>
            <a:r>
              <a:rPr lang="nl-NL" dirty="0" smtClean="0"/>
              <a:t>Gedrag sturen</a:t>
            </a:r>
          </a:p>
          <a:p>
            <a:pPr lvl="1"/>
            <a:r>
              <a:rPr lang="nl-NL" dirty="0" smtClean="0"/>
              <a:t>Kiezen welk gedrag in welke situatie</a:t>
            </a:r>
          </a:p>
          <a:p>
            <a:pPr lvl="1"/>
            <a:r>
              <a:rPr lang="nl-NL" dirty="0" smtClean="0"/>
              <a:t>Stilstaan bij jezelf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407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Johari</a:t>
            </a:r>
            <a:r>
              <a:rPr lang="nl-NL" dirty="0" smtClean="0"/>
              <a:t> venster</a:t>
            </a:r>
            <a:endParaRPr lang="nl-NL" dirty="0"/>
          </a:p>
        </p:txBody>
      </p:sp>
      <p:pic>
        <p:nvPicPr>
          <p:cNvPr id="9222" name="Picture 6" descr="http://www.2reflect.nl/2R14/wp-content/uploads/Johari-window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52" y="1585215"/>
            <a:ext cx="6055196" cy="5272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98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Pagina 38/39</a:t>
            </a:r>
          </a:p>
          <a:p>
            <a:pPr lvl="1"/>
            <a:r>
              <a:rPr lang="nl-NL" dirty="0" smtClean="0"/>
              <a:t>1 , 2 , 3</a:t>
            </a:r>
            <a:endParaRPr lang="nl-NL" dirty="0"/>
          </a:p>
        </p:txBody>
      </p:sp>
      <p:pic>
        <p:nvPicPr>
          <p:cNvPr id="4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2104">
            <a:off x="6302729" y="3587035"/>
            <a:ext cx="2699792" cy="336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40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persoonlijkheid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Identiteit</a:t>
            </a:r>
          </a:p>
          <a:p>
            <a:r>
              <a:rPr lang="nl-NL" dirty="0" smtClean="0"/>
              <a:t>Zelfbeeld</a:t>
            </a:r>
          </a:p>
          <a:p>
            <a:pPr lvl="1"/>
            <a:r>
              <a:rPr lang="nl-NL" dirty="0" smtClean="0"/>
              <a:t>Wie ben je?</a:t>
            </a:r>
          </a:p>
          <a:p>
            <a:r>
              <a:rPr lang="nl-NL" dirty="0" smtClean="0"/>
              <a:t>Totaal aan eigenschappen waardoor iemand zich onderscheidt</a:t>
            </a:r>
          </a:p>
          <a:p>
            <a:pPr lvl="1"/>
            <a:r>
              <a:rPr lang="nl-NL" dirty="0" smtClean="0"/>
              <a:t>Hoe karakteriseer jij jezelf?</a:t>
            </a:r>
          </a:p>
        </p:txBody>
      </p:sp>
      <p:pic>
        <p:nvPicPr>
          <p:cNvPr id="4098" name="Picture 2" descr="http://www.beautyjournaal.nl/wp-content/uploads/2008/12/body-dismorphic-disorder-290x2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06580"/>
            <a:ext cx="3096344" cy="2914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57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karakter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/>
          <a:lstStyle/>
          <a:p>
            <a:r>
              <a:rPr lang="nl-NL" dirty="0" smtClean="0"/>
              <a:t>Eigenschappen die van kinds af aan bij je horen</a:t>
            </a:r>
          </a:p>
          <a:p>
            <a:pPr lvl="1"/>
            <a:r>
              <a:rPr lang="nl-NL" dirty="0" smtClean="0"/>
              <a:t>Lief</a:t>
            </a:r>
          </a:p>
          <a:p>
            <a:pPr lvl="1"/>
            <a:r>
              <a:rPr lang="nl-NL" dirty="0" smtClean="0"/>
              <a:t>Opvliegend</a:t>
            </a:r>
          </a:p>
          <a:p>
            <a:pPr lvl="2"/>
            <a:r>
              <a:rPr lang="nl-NL" dirty="0" smtClean="0"/>
              <a:t>Duurzame eigenschappen (niet snel te veranderen)</a:t>
            </a:r>
          </a:p>
          <a:p>
            <a:pPr lvl="1"/>
            <a:r>
              <a:rPr lang="nl-NL" dirty="0" smtClean="0"/>
              <a:t>Wordt beïnvloedt door omgeving</a:t>
            </a:r>
            <a:endParaRPr lang="nl-NL" dirty="0"/>
          </a:p>
        </p:txBody>
      </p:sp>
      <p:pic>
        <p:nvPicPr>
          <p:cNvPr id="5122" name="Picture 2" descr="http://www.aloco.nl/waterval/images/karak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9274" b="55116" l="5263" r="95459">
                        <a14:foregroundMark x1="10423" y1="47525" x2="10733" y2="46700"/>
                        <a14:foregroundMark x1="21156" y1="48680" x2="21156" y2="48680"/>
                        <a14:foregroundMark x1="30444" y1="46700" x2="30444" y2="46700"/>
                        <a14:foregroundMark x1="42415" y1="48680" x2="41383" y2="48680"/>
                        <a14:foregroundMark x1="30341" y1="47360" x2="30341" y2="47360"/>
                        <a14:foregroundMark x1="28896" y1="48185" x2="32198" y2="48185"/>
                        <a14:foregroundMark x1="19401" y1="48680" x2="23013" y2="47525"/>
                        <a14:foregroundMark x1="36533" y1="47360" x2="41383" y2="47360"/>
                        <a14:foregroundMark x1="46852" y1="48350" x2="50361" y2="48185"/>
                        <a14:foregroundMark x1="66460" y1="47855" x2="70588" y2="47360"/>
                        <a14:foregroundMark x1="76161" y1="46700" x2="80495" y2="48185"/>
                        <a14:foregroundMark x1="86378" y1="48185" x2="89474" y2="50000"/>
                        <a14:foregroundMark x1="11971" y1="45875" x2="13209" y2="49505"/>
                        <a14:foregroundMark x1="69350" y1="52805" x2="69350" y2="5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3697605"/>
            <a:ext cx="8784976" cy="549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34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temperament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/>
          <a:lstStyle/>
          <a:p>
            <a:r>
              <a:rPr lang="nl-NL" dirty="0" smtClean="0"/>
              <a:t>De aangeboren manier waarop iemand reageert</a:t>
            </a:r>
          </a:p>
          <a:p>
            <a:pPr lvl="1"/>
            <a:r>
              <a:rPr lang="nl-NL" dirty="0" smtClean="0"/>
              <a:t>Voor de geboorte al merkbaar</a:t>
            </a:r>
          </a:p>
          <a:p>
            <a:pPr lvl="1"/>
            <a:r>
              <a:rPr lang="nl-NL" dirty="0" smtClean="0"/>
              <a:t>Baby's verschillen</a:t>
            </a:r>
          </a:p>
          <a:p>
            <a:pPr lvl="2"/>
            <a:r>
              <a:rPr lang="nl-NL" dirty="0" smtClean="0"/>
              <a:t>Motorisch actief</a:t>
            </a:r>
          </a:p>
          <a:p>
            <a:pPr lvl="2"/>
            <a:r>
              <a:rPr lang="nl-NL" dirty="0" smtClean="0"/>
              <a:t>Huilen</a:t>
            </a:r>
          </a:p>
          <a:p>
            <a:pPr lvl="2"/>
            <a:r>
              <a:rPr lang="nl-NL" dirty="0" smtClean="0"/>
              <a:t>Eten</a:t>
            </a:r>
          </a:p>
          <a:p>
            <a:pPr lvl="1"/>
            <a:r>
              <a:rPr lang="nl-NL" dirty="0" smtClean="0"/>
              <a:t>Motivatie </a:t>
            </a:r>
          </a:p>
          <a:p>
            <a:pPr lvl="2"/>
            <a:r>
              <a:rPr lang="nl-NL" dirty="0" smtClean="0"/>
              <a:t>Waarom doet iemand iets </a:t>
            </a:r>
          </a:p>
          <a:p>
            <a:pPr lvl="1"/>
            <a:r>
              <a:rPr lang="nl-NL" dirty="0" smtClean="0"/>
              <a:t>Temperament </a:t>
            </a:r>
          </a:p>
          <a:p>
            <a:pPr lvl="2"/>
            <a:r>
              <a:rPr lang="nl-NL" dirty="0" smtClean="0"/>
              <a:t>Hoe doet iemand iets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733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Overeenkomsten</a:t>
            </a:r>
          </a:p>
          <a:p>
            <a:pPr lvl="1"/>
            <a:r>
              <a:rPr lang="nl-NL" dirty="0" smtClean="0"/>
              <a:t>Cultuur</a:t>
            </a:r>
          </a:p>
          <a:p>
            <a:pPr lvl="1"/>
            <a:r>
              <a:rPr lang="nl-NL" dirty="0" smtClean="0"/>
              <a:t>Normen en waarden</a:t>
            </a:r>
          </a:p>
          <a:p>
            <a:pPr lvl="1"/>
            <a:r>
              <a:rPr lang="nl-NL" dirty="0" smtClean="0"/>
              <a:t>Opvoeding</a:t>
            </a:r>
          </a:p>
          <a:p>
            <a:pPr lvl="1"/>
            <a:r>
              <a:rPr lang="nl-NL" dirty="0" smtClean="0"/>
              <a:t>Sociale klasse</a:t>
            </a:r>
          </a:p>
          <a:p>
            <a:r>
              <a:rPr lang="nl-NL" dirty="0" smtClean="0"/>
              <a:t>Willen bij een groep horen</a:t>
            </a:r>
          </a:p>
          <a:p>
            <a:pPr lvl="1"/>
            <a:r>
              <a:rPr lang="nl-NL" dirty="0" smtClean="0"/>
              <a:t>Kleding</a:t>
            </a:r>
          </a:p>
          <a:p>
            <a:pPr lvl="1"/>
            <a:r>
              <a:rPr lang="nl-NL" dirty="0" smtClean="0"/>
              <a:t>Haardracht</a:t>
            </a:r>
          </a:p>
          <a:p>
            <a:pPr lvl="1"/>
            <a:r>
              <a:rPr lang="nl-NL" dirty="0" smtClean="0"/>
              <a:t>Taalgebruik</a:t>
            </a:r>
          </a:p>
          <a:p>
            <a:pPr lvl="1"/>
            <a:r>
              <a:rPr lang="nl-NL" dirty="0" smtClean="0"/>
              <a:t>Beroepen</a:t>
            </a:r>
          </a:p>
          <a:p>
            <a:pPr lvl="2"/>
            <a:r>
              <a:rPr lang="nl-NL" dirty="0" smtClean="0"/>
              <a:t>Verpleegkundigen</a:t>
            </a:r>
          </a:p>
          <a:p>
            <a:pPr lvl="2"/>
            <a:r>
              <a:rPr lang="nl-NL" dirty="0" smtClean="0"/>
              <a:t>Politie</a:t>
            </a:r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435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overeenkomsten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9416"/>
            <a:ext cx="8003232" cy="4846320"/>
          </a:xfrm>
        </p:spPr>
        <p:txBody>
          <a:bodyPr/>
          <a:lstStyle/>
          <a:p>
            <a:r>
              <a:rPr lang="nl-NL" dirty="0" smtClean="0"/>
              <a:t>Gemeenschappelijke, erfelijke eigenschappen</a:t>
            </a:r>
          </a:p>
          <a:p>
            <a:pPr lvl="1"/>
            <a:r>
              <a:rPr lang="nl-NL" dirty="0" smtClean="0"/>
              <a:t>Nederlanders</a:t>
            </a:r>
          </a:p>
          <a:p>
            <a:pPr lvl="1"/>
            <a:r>
              <a:rPr lang="nl-NL" dirty="0" smtClean="0"/>
              <a:t>Chinezen</a:t>
            </a:r>
          </a:p>
          <a:p>
            <a:r>
              <a:rPr lang="nl-NL" dirty="0" smtClean="0"/>
              <a:t>In de zelfde omgeving leven</a:t>
            </a:r>
          </a:p>
          <a:p>
            <a:r>
              <a:rPr lang="nl-NL" dirty="0" smtClean="0"/>
              <a:t>Tot een bepaald volk behoren</a:t>
            </a:r>
          </a:p>
          <a:p>
            <a:r>
              <a:rPr lang="nl-NL" dirty="0" smtClean="0"/>
              <a:t>Een bepaalde functie hebben</a:t>
            </a:r>
          </a:p>
          <a:p>
            <a:r>
              <a:rPr lang="nl-NL" dirty="0" smtClean="0"/>
              <a:t>Zich bewust naar een bepaald voorbeeld gedragen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5918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Opvliegend</a:t>
            </a:r>
          </a:p>
          <a:p>
            <a:r>
              <a:rPr lang="nl-NL" dirty="0" smtClean="0"/>
              <a:t>Rustig</a:t>
            </a:r>
          </a:p>
          <a:p>
            <a:r>
              <a:rPr lang="nl-NL" dirty="0" smtClean="0"/>
              <a:t>Graag onder de mensen</a:t>
            </a:r>
          </a:p>
          <a:p>
            <a:r>
              <a:rPr lang="nl-NL" dirty="0" smtClean="0"/>
              <a:t>Rust</a:t>
            </a:r>
          </a:p>
          <a:p>
            <a:r>
              <a:rPr lang="nl-NL" dirty="0" smtClean="0"/>
              <a:t>We willen mensen graag in hokjes stoppen</a:t>
            </a:r>
          </a:p>
          <a:p>
            <a:pPr lvl="1"/>
            <a:r>
              <a:rPr lang="nl-NL" dirty="0" smtClean="0"/>
              <a:t>Eenvoudige oordelen</a:t>
            </a:r>
          </a:p>
          <a:p>
            <a:pPr lvl="1"/>
            <a:r>
              <a:rPr lang="nl-NL" dirty="0" smtClean="0"/>
              <a:t>Introvert type</a:t>
            </a:r>
          </a:p>
          <a:p>
            <a:pPr lvl="1"/>
            <a:r>
              <a:rPr lang="nl-NL" dirty="0" smtClean="0"/>
              <a:t>Extravert type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20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Big Five test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Voer de test uit</a:t>
            </a:r>
            <a:endParaRPr lang="nl-NL" dirty="0"/>
          </a:p>
        </p:txBody>
      </p:sp>
      <p:pic>
        <p:nvPicPr>
          <p:cNvPr id="2050" name="Picture 2" descr="http://nl.outofservice.com/bigfive/images/nl/header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13" y="3212976"/>
            <a:ext cx="6898843" cy="205243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27000" h="1270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5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ontstaat persoonlijkheid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Aanleg</a:t>
            </a:r>
          </a:p>
          <a:p>
            <a:r>
              <a:rPr lang="nl-NL" dirty="0" smtClean="0"/>
              <a:t>Omstandigheden</a:t>
            </a:r>
          </a:p>
          <a:p>
            <a:r>
              <a:rPr lang="nl-NL" dirty="0" smtClean="0"/>
              <a:t>Zelfbepaling</a:t>
            </a:r>
          </a:p>
          <a:p>
            <a:endParaRPr lang="nl-NL" dirty="0"/>
          </a:p>
        </p:txBody>
      </p:sp>
      <p:pic>
        <p:nvPicPr>
          <p:cNvPr id="6146" name="Picture 2" descr="http://www.colourwise.nl/wp-content/uploads/2014/03/Persoonlijkheid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267124"/>
            <a:ext cx="4445149" cy="33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38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</TotalTime>
  <Words>263</Words>
  <Application>Microsoft Office PowerPoint</Application>
  <PresentationFormat>Diavoorstelling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Overvloed</vt:lpstr>
      <vt:lpstr>Ieder mens is uniek</vt:lpstr>
      <vt:lpstr>persoonlijkheid</vt:lpstr>
      <vt:lpstr>karakter</vt:lpstr>
      <vt:lpstr>temperament</vt:lpstr>
      <vt:lpstr>gedrag</vt:lpstr>
      <vt:lpstr>overeenkomsten</vt:lpstr>
      <vt:lpstr>verschillen</vt:lpstr>
      <vt:lpstr>Big Five test</vt:lpstr>
      <vt:lpstr>Hoe ontstaat persoonlijkheid</vt:lpstr>
      <vt:lpstr>Identiteit en zelfbeeld</vt:lpstr>
      <vt:lpstr>Identiteit</vt:lpstr>
      <vt:lpstr>zelfbeeld</vt:lpstr>
      <vt:lpstr>zelfreflectie</vt:lpstr>
      <vt:lpstr>Johari venster</vt:lpstr>
      <vt:lpstr>Opdrachten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Ieder mens is uniek</dc:title>
  <dc:creator>C.A. Hogenbirk</dc:creator>
  <cp:lastModifiedBy>C.A. Hogenbirk</cp:lastModifiedBy>
  <cp:revision>16</cp:revision>
  <dcterms:created xsi:type="dcterms:W3CDTF">2015-09-06T11:05:05Z</dcterms:created>
  <dcterms:modified xsi:type="dcterms:W3CDTF">2015-09-06T12:06:16Z</dcterms:modified>
</cp:coreProperties>
</file>